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  <p:sldMasterId id="2147483727" r:id="rId2"/>
    <p:sldMasterId id="2147483740" r:id="rId3"/>
    <p:sldMasterId id="2147483752" r:id="rId4"/>
    <p:sldMasterId id="2147483764" r:id="rId5"/>
    <p:sldMasterId id="2147483779" r:id="rId6"/>
    <p:sldMasterId id="2147483791" r:id="rId7"/>
    <p:sldMasterId id="2147483803" r:id="rId8"/>
    <p:sldMasterId id="2147483815" r:id="rId9"/>
    <p:sldMasterId id="2147483829" r:id="rId10"/>
  </p:sldMasterIdLst>
  <p:notesMasterIdLst>
    <p:notesMasterId r:id="rId24"/>
  </p:notesMasterIdLst>
  <p:handoutMasterIdLst>
    <p:handoutMasterId r:id="rId25"/>
  </p:handoutMasterIdLst>
  <p:sldIdLst>
    <p:sldId id="256" r:id="rId11"/>
    <p:sldId id="282" r:id="rId12"/>
    <p:sldId id="283" r:id="rId13"/>
    <p:sldId id="300" r:id="rId14"/>
    <p:sldId id="284" r:id="rId15"/>
    <p:sldId id="261" r:id="rId16"/>
    <p:sldId id="301" r:id="rId17"/>
    <p:sldId id="302" r:id="rId18"/>
    <p:sldId id="304" r:id="rId19"/>
    <p:sldId id="303" r:id="rId20"/>
    <p:sldId id="305" r:id="rId21"/>
    <p:sldId id="306" r:id="rId22"/>
    <p:sldId id="262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94FC22-679C-430C-9A00-F40CD5BB6704}" v="180" dt="2018-10-24T13:07:31.1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000" autoAdjust="0"/>
  </p:normalViewPr>
  <p:slideViewPr>
    <p:cSldViewPr snapToGrid="0">
      <p:cViewPr varScale="1">
        <p:scale>
          <a:sx n="92" d="100"/>
          <a:sy n="92" d="100"/>
        </p:scale>
        <p:origin x="21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9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Татьяна Долгова" userId="241d3fa7b6f6714d" providerId="LiveId" clId="{4392AD77-6153-4A9E-BF1E-264C7A7F8A6D}"/>
    <pc:docChg chg="custSel addSld delSld modSld sldOrd">
      <pc:chgData name="Татьяна Долгова" userId="241d3fa7b6f6714d" providerId="LiveId" clId="{4392AD77-6153-4A9E-BF1E-264C7A7F8A6D}" dt="2018-10-24T13:07:52.381" v="419" actId="1076"/>
      <pc:docMkLst>
        <pc:docMk/>
      </pc:docMkLst>
      <pc:sldChg chg="modSp">
        <pc:chgData name="Татьяна Долгова" userId="241d3fa7b6f6714d" providerId="LiveId" clId="{4392AD77-6153-4A9E-BF1E-264C7A7F8A6D}" dt="2018-10-24T11:43:08.224" v="240" actId="20577"/>
        <pc:sldMkLst>
          <pc:docMk/>
          <pc:sldMk cId="3637385324" sldId="257"/>
        </pc:sldMkLst>
        <pc:spChg chg="mod">
          <ac:chgData name="Татьяна Долгова" userId="241d3fa7b6f6714d" providerId="LiveId" clId="{4392AD77-6153-4A9E-BF1E-264C7A7F8A6D}" dt="2018-10-24T11:41:57.938" v="95" actId="404"/>
          <ac:spMkLst>
            <pc:docMk/>
            <pc:sldMk cId="3637385324" sldId="257"/>
            <ac:spMk id="3" creationId="{00000000-0000-0000-0000-000000000000}"/>
          </ac:spMkLst>
        </pc:spChg>
        <pc:graphicFrameChg chg="mod">
          <ac:chgData name="Татьяна Долгова" userId="241d3fa7b6f6714d" providerId="LiveId" clId="{4392AD77-6153-4A9E-BF1E-264C7A7F8A6D}" dt="2018-10-24T11:43:08.224" v="240" actId="20577"/>
          <ac:graphicFrameMkLst>
            <pc:docMk/>
            <pc:sldMk cId="3637385324" sldId="257"/>
            <ac:graphicFrameMk id="4" creationId="{00000000-0000-0000-0000-000000000000}"/>
          </ac:graphicFrameMkLst>
        </pc:graphicFrameChg>
      </pc:sldChg>
      <pc:sldChg chg="modSp">
        <pc:chgData name="Татьяна Долгова" userId="241d3fa7b6f6714d" providerId="LiveId" clId="{4392AD77-6153-4A9E-BF1E-264C7A7F8A6D}" dt="2018-10-24T11:43:31.405" v="247" actId="20577"/>
        <pc:sldMkLst>
          <pc:docMk/>
          <pc:sldMk cId="204887122" sldId="263"/>
        </pc:sldMkLst>
        <pc:spChg chg="mod">
          <ac:chgData name="Татьяна Долгова" userId="241d3fa7b6f6714d" providerId="LiveId" clId="{4392AD77-6153-4A9E-BF1E-264C7A7F8A6D}" dt="2018-10-24T11:43:31.405" v="247" actId="20577"/>
          <ac:spMkLst>
            <pc:docMk/>
            <pc:sldMk cId="204887122" sldId="263"/>
            <ac:spMk id="3" creationId="{00000000-0000-0000-0000-000000000000}"/>
          </ac:spMkLst>
        </pc:spChg>
      </pc:sldChg>
      <pc:sldChg chg="del">
        <pc:chgData name="Татьяна Долгова" userId="241d3fa7b6f6714d" providerId="LiveId" clId="{4392AD77-6153-4A9E-BF1E-264C7A7F8A6D}" dt="2018-10-24T11:43:43.575" v="248" actId="2696"/>
        <pc:sldMkLst>
          <pc:docMk/>
          <pc:sldMk cId="845809907" sldId="266"/>
        </pc:sldMkLst>
      </pc:sldChg>
      <pc:sldChg chg="addSp delSp modSp add">
        <pc:chgData name="Татьяна Долгова" userId="241d3fa7b6f6714d" providerId="LiveId" clId="{4392AD77-6153-4A9E-BF1E-264C7A7F8A6D}" dt="2018-10-24T13:06:59.541" v="409" actId="1035"/>
        <pc:sldMkLst>
          <pc:docMk/>
          <pc:sldMk cId="136089488" sldId="267"/>
        </pc:sldMkLst>
        <pc:picChg chg="add mod">
          <ac:chgData name="Татьяна Долгова" userId="241d3fa7b6f6714d" providerId="LiveId" clId="{4392AD77-6153-4A9E-BF1E-264C7A7F8A6D}" dt="2018-10-24T13:06:46.858" v="396" actId="1076"/>
          <ac:picMkLst>
            <pc:docMk/>
            <pc:sldMk cId="136089488" sldId="267"/>
            <ac:picMk id="3" creationId="{03C2F48A-BBAA-4894-B577-9D6F05C6BA11}"/>
          </ac:picMkLst>
        </pc:picChg>
        <pc:picChg chg="add mod">
          <ac:chgData name="Татьяна Долгова" userId="241d3fa7b6f6714d" providerId="LiveId" clId="{4392AD77-6153-4A9E-BF1E-264C7A7F8A6D}" dt="2018-10-24T13:06:54.449" v="401" actId="1076"/>
          <ac:picMkLst>
            <pc:docMk/>
            <pc:sldMk cId="136089488" sldId="267"/>
            <ac:picMk id="4" creationId="{28F2C36E-ED33-408F-B04F-7359048C3D0F}"/>
          </ac:picMkLst>
        </pc:picChg>
        <pc:picChg chg="add mod">
          <ac:chgData name="Татьяна Долгова" userId="241d3fa7b6f6714d" providerId="LiveId" clId="{4392AD77-6153-4A9E-BF1E-264C7A7F8A6D}" dt="2018-10-24T13:06:42.266" v="394" actId="1076"/>
          <ac:picMkLst>
            <pc:docMk/>
            <pc:sldMk cId="136089488" sldId="267"/>
            <ac:picMk id="5" creationId="{3C0DE100-CE38-48F5-9C75-B3AC04A3F8DF}"/>
          </ac:picMkLst>
        </pc:picChg>
        <pc:picChg chg="add mod">
          <ac:chgData name="Татьяна Долгова" userId="241d3fa7b6f6714d" providerId="LiveId" clId="{4392AD77-6153-4A9E-BF1E-264C7A7F8A6D}" dt="2018-10-24T13:06:58.013" v="405" actId="1035"/>
          <ac:picMkLst>
            <pc:docMk/>
            <pc:sldMk cId="136089488" sldId="267"/>
            <ac:picMk id="6" creationId="{E974C429-923C-434E-B7BE-1BBB34E79EBA}"/>
          </ac:picMkLst>
        </pc:picChg>
        <pc:picChg chg="add mod">
          <ac:chgData name="Татьяна Долгова" userId="241d3fa7b6f6714d" providerId="LiveId" clId="{4392AD77-6153-4A9E-BF1E-264C7A7F8A6D}" dt="2018-10-24T13:06:59.541" v="409" actId="1035"/>
          <ac:picMkLst>
            <pc:docMk/>
            <pc:sldMk cId="136089488" sldId="267"/>
            <ac:picMk id="7" creationId="{C7F10A41-9D8A-4F33-B1F5-D61654424CE5}"/>
          </ac:picMkLst>
        </pc:picChg>
        <pc:picChg chg="del mod">
          <ac:chgData name="Татьяна Долгова" userId="241d3fa7b6f6714d" providerId="LiveId" clId="{4392AD77-6153-4A9E-BF1E-264C7A7F8A6D}" dt="2018-10-24T13:05:55.042" v="384" actId="478"/>
          <ac:picMkLst>
            <pc:docMk/>
            <pc:sldMk cId="136089488" sldId="267"/>
            <ac:picMk id="3074" creationId="{00000000-0000-0000-0000-000000000000}"/>
          </ac:picMkLst>
        </pc:picChg>
        <pc:picChg chg="del">
          <ac:chgData name="Татьяна Долгова" userId="241d3fa7b6f6714d" providerId="LiveId" clId="{4392AD77-6153-4A9E-BF1E-264C7A7F8A6D}" dt="2018-10-24T13:05:13.205" v="380" actId="478"/>
          <ac:picMkLst>
            <pc:docMk/>
            <pc:sldMk cId="136089488" sldId="267"/>
            <ac:picMk id="3075" creationId="{00000000-0000-0000-0000-000000000000}"/>
          </ac:picMkLst>
        </pc:picChg>
        <pc:picChg chg="del">
          <ac:chgData name="Татьяна Долгова" userId="241d3fa7b6f6714d" providerId="LiveId" clId="{4392AD77-6153-4A9E-BF1E-264C7A7F8A6D}" dt="2018-10-24T13:03:44.554" v="373" actId="478"/>
          <ac:picMkLst>
            <pc:docMk/>
            <pc:sldMk cId="136089488" sldId="267"/>
            <ac:picMk id="3076" creationId="{00000000-0000-0000-0000-000000000000}"/>
          </ac:picMkLst>
        </pc:picChg>
      </pc:sldChg>
      <pc:sldChg chg="del">
        <pc:chgData name="Татьяна Долгова" userId="241d3fa7b6f6714d" providerId="LiveId" clId="{4392AD77-6153-4A9E-BF1E-264C7A7F8A6D}" dt="2018-10-24T11:44:22.011" v="250" actId="2696"/>
        <pc:sldMkLst>
          <pc:docMk/>
          <pc:sldMk cId="2362579307" sldId="267"/>
        </pc:sldMkLst>
      </pc:sldChg>
      <pc:sldChg chg="del">
        <pc:chgData name="Татьяна Долгова" userId="241d3fa7b6f6714d" providerId="LiveId" clId="{4392AD77-6153-4A9E-BF1E-264C7A7F8A6D}" dt="2018-10-24T11:44:25.333" v="251" actId="2696"/>
        <pc:sldMkLst>
          <pc:docMk/>
          <pc:sldMk cId="1202873546" sldId="268"/>
        </pc:sldMkLst>
      </pc:sldChg>
      <pc:sldChg chg="addSp delSp">
        <pc:chgData name="Татьяна Долгова" userId="241d3fa7b6f6714d" providerId="LiveId" clId="{4392AD77-6153-4A9E-BF1E-264C7A7F8A6D}" dt="2018-10-24T12:59:36.065" v="359"/>
        <pc:sldMkLst>
          <pc:docMk/>
          <pc:sldMk cId="340656571" sldId="270"/>
        </pc:sldMkLst>
        <pc:spChg chg="del">
          <ac:chgData name="Татьяна Долгова" userId="241d3fa7b6f6714d" providerId="LiveId" clId="{4392AD77-6153-4A9E-BF1E-264C7A7F8A6D}" dt="2018-10-24T12:59:36.065" v="359"/>
          <ac:spMkLst>
            <pc:docMk/>
            <pc:sldMk cId="340656571" sldId="270"/>
            <ac:spMk id="3" creationId="{00000000-0000-0000-0000-000000000000}"/>
          </ac:spMkLst>
        </pc:spChg>
        <pc:graphicFrameChg chg="del">
          <ac:chgData name="Татьяна Долгова" userId="241d3fa7b6f6714d" providerId="LiveId" clId="{4392AD77-6153-4A9E-BF1E-264C7A7F8A6D}" dt="2018-10-24T12:59:34.975" v="358"/>
          <ac:graphicFrameMkLst>
            <pc:docMk/>
            <pc:sldMk cId="340656571" sldId="270"/>
            <ac:graphicFrameMk id="4" creationId="{00000000-0000-0000-0000-000000000000}"/>
          </ac:graphicFrameMkLst>
        </pc:graphicFrameChg>
        <pc:graphicFrameChg chg="add">
          <ac:chgData name="Татьяна Долгова" userId="241d3fa7b6f6714d" providerId="LiveId" clId="{4392AD77-6153-4A9E-BF1E-264C7A7F8A6D}" dt="2018-10-24T12:59:36.065" v="359"/>
          <ac:graphicFrameMkLst>
            <pc:docMk/>
            <pc:sldMk cId="340656571" sldId="270"/>
            <ac:graphicFrameMk id="5" creationId="{15C2FBF1-E122-4153-BCBA-4D9F4FEDD4EB}"/>
          </ac:graphicFrameMkLst>
        </pc:graphicFrameChg>
      </pc:sldChg>
      <pc:sldChg chg="del">
        <pc:chgData name="Татьяна Долгова" userId="241d3fa7b6f6714d" providerId="LiveId" clId="{4392AD77-6153-4A9E-BF1E-264C7A7F8A6D}" dt="2018-10-24T12:59:46.246" v="360" actId="2696"/>
        <pc:sldMkLst>
          <pc:docMk/>
          <pc:sldMk cId="1610198977" sldId="272"/>
        </pc:sldMkLst>
      </pc:sldChg>
      <pc:sldChg chg="addSp delSp modSp modTransition">
        <pc:chgData name="Татьяна Долгова" userId="241d3fa7b6f6714d" providerId="LiveId" clId="{4392AD77-6153-4A9E-BF1E-264C7A7F8A6D}" dt="2018-10-24T13:01:02.979" v="370" actId="404"/>
        <pc:sldMkLst>
          <pc:docMk/>
          <pc:sldMk cId="4184472646" sldId="273"/>
        </pc:sldMkLst>
        <pc:spChg chg="add del mod">
          <ac:chgData name="Татьяна Долгова" userId="241d3fa7b6f6714d" providerId="LiveId" clId="{4392AD77-6153-4A9E-BF1E-264C7A7F8A6D}" dt="2018-10-24T13:00:18.951" v="365"/>
          <ac:spMkLst>
            <pc:docMk/>
            <pc:sldMk cId="4184472646" sldId="273"/>
            <ac:spMk id="2" creationId="{A41391CA-D11F-4002-8A7E-3C8096FF19BA}"/>
          </ac:spMkLst>
        </pc:spChg>
        <pc:spChg chg="add del mod">
          <ac:chgData name="Татьяна Долгова" userId="241d3fa7b6f6714d" providerId="LiveId" clId="{4392AD77-6153-4A9E-BF1E-264C7A7F8A6D}" dt="2018-10-24T13:00:47.927" v="367"/>
          <ac:spMkLst>
            <pc:docMk/>
            <pc:sldMk cId="4184472646" sldId="273"/>
            <ac:spMk id="4" creationId="{C195BBD9-8656-4FB3-BE6A-15379658F67E}"/>
          </ac:spMkLst>
        </pc:spChg>
        <pc:spChg chg="mod">
          <ac:chgData name="Татьяна Долгова" userId="241d3fa7b6f6714d" providerId="LiveId" clId="{4392AD77-6153-4A9E-BF1E-264C7A7F8A6D}" dt="2018-10-24T13:01:02.979" v="370" actId="404"/>
          <ac:spMkLst>
            <pc:docMk/>
            <pc:sldMk cId="4184472646" sldId="273"/>
            <ac:spMk id="5" creationId="{00000000-0000-0000-0000-000000000000}"/>
          </ac:spMkLst>
        </pc:spChg>
        <pc:picChg chg="del">
          <ac:chgData name="Татьяна Долгова" userId="241d3fa7b6f6714d" providerId="LiveId" clId="{4392AD77-6153-4A9E-BF1E-264C7A7F8A6D}" dt="2018-10-24T13:00:16.941" v="364"/>
          <ac:picMkLst>
            <pc:docMk/>
            <pc:sldMk cId="4184472646" sldId="273"/>
            <ac:picMk id="6" creationId="{00000000-0000-0000-0000-000000000000}"/>
          </ac:picMkLst>
        </pc:picChg>
        <pc:picChg chg="add mod">
          <ac:chgData name="Татьяна Долгова" userId="241d3fa7b6f6714d" providerId="LiveId" clId="{4392AD77-6153-4A9E-BF1E-264C7A7F8A6D}" dt="2018-10-24T13:00:47.927" v="367"/>
          <ac:picMkLst>
            <pc:docMk/>
            <pc:sldMk cId="4184472646" sldId="273"/>
            <ac:picMk id="7" creationId="{BC4CDE7F-BB9D-4CB2-AB63-8BC412534ED5}"/>
          </ac:picMkLst>
        </pc:picChg>
        <pc:picChg chg="add del mod">
          <ac:chgData name="Татьяна Долгова" userId="241d3fa7b6f6714d" providerId="LiveId" clId="{4392AD77-6153-4A9E-BF1E-264C7A7F8A6D}" dt="2018-10-24T13:00:26.965" v="366" actId="478"/>
          <ac:picMkLst>
            <pc:docMk/>
            <pc:sldMk cId="4184472646" sldId="273"/>
            <ac:picMk id="9" creationId="{06CCD5B7-A5E1-4436-A9AF-737590CAA4F9}"/>
          </ac:picMkLst>
        </pc:picChg>
      </pc:sldChg>
      <pc:sldChg chg="addSp delSp modSp ord">
        <pc:chgData name="Татьяна Долгова" userId="241d3fa7b6f6714d" providerId="LiveId" clId="{4392AD77-6153-4A9E-BF1E-264C7A7F8A6D}" dt="2018-10-24T13:07:52.381" v="419" actId="1076"/>
        <pc:sldMkLst>
          <pc:docMk/>
          <pc:sldMk cId="976722193" sldId="277"/>
        </pc:sldMkLst>
        <pc:spChg chg="mod">
          <ac:chgData name="Татьяна Долгова" userId="241d3fa7b6f6714d" providerId="LiveId" clId="{4392AD77-6153-4A9E-BF1E-264C7A7F8A6D}" dt="2018-10-24T13:07:52.381" v="419" actId="1076"/>
          <ac:spMkLst>
            <pc:docMk/>
            <pc:sldMk cId="976722193" sldId="277"/>
            <ac:spMk id="2" creationId="{00000000-0000-0000-0000-000000000000}"/>
          </ac:spMkLst>
        </pc:spChg>
        <pc:spChg chg="add del mod">
          <ac:chgData name="Татьяна Долгова" userId="241d3fa7b6f6714d" providerId="LiveId" clId="{4392AD77-6153-4A9E-BF1E-264C7A7F8A6D}" dt="2018-10-24T13:07:31.192" v="416"/>
          <ac:spMkLst>
            <pc:docMk/>
            <pc:sldMk cId="976722193" sldId="277"/>
            <ac:spMk id="3" creationId="{4A5AE247-8331-4913-A85C-BE4CA766BAB5}"/>
          </ac:spMkLst>
        </pc:spChg>
        <pc:spChg chg="add mod">
          <ac:chgData name="Татьяна Долгова" userId="241d3fa7b6f6714d" providerId="LiveId" clId="{4392AD77-6153-4A9E-BF1E-264C7A7F8A6D}" dt="2018-10-24T13:07:14.725" v="410"/>
          <ac:spMkLst>
            <pc:docMk/>
            <pc:sldMk cId="976722193" sldId="277"/>
            <ac:spMk id="4" creationId="{6C800748-5FC4-4D2E-BDFB-5FDCD92390DF}"/>
          </ac:spMkLst>
        </pc:spChg>
        <pc:picChg chg="add">
          <ac:chgData name="Татьяна Долгова" userId="241d3fa7b6f6714d" providerId="LiveId" clId="{4392AD77-6153-4A9E-BF1E-264C7A7F8A6D}" dt="2018-10-24T13:07:31.192" v="416"/>
          <ac:picMkLst>
            <pc:docMk/>
            <pc:sldMk cId="976722193" sldId="277"/>
            <ac:picMk id="8" creationId="{2FDB45B7-43D8-4C76-A80D-6549138106C3}"/>
          </ac:picMkLst>
        </pc:picChg>
        <pc:picChg chg="del">
          <ac:chgData name="Татьяна Долгова" userId="241d3fa7b6f6714d" providerId="LiveId" clId="{4392AD77-6153-4A9E-BF1E-264C7A7F8A6D}" dt="2018-10-24T13:07:30.392" v="415"/>
          <ac:picMkLst>
            <pc:docMk/>
            <pc:sldMk cId="976722193" sldId="277"/>
            <ac:picMk id="1040" creationId="{00000000-0000-0000-0000-000000000000}"/>
          </ac:picMkLst>
        </pc:picChg>
      </pc:sldChg>
      <pc:sldChg chg="del">
        <pc:chgData name="Татьяна Долгова" userId="241d3fa7b6f6714d" providerId="LiveId" clId="{4392AD77-6153-4A9E-BF1E-264C7A7F8A6D}" dt="2018-10-24T12:59:49.200" v="361" actId="2696"/>
        <pc:sldMkLst>
          <pc:docMk/>
          <pc:sldMk cId="2041374284" sldId="278"/>
        </pc:sldMkLst>
      </pc:sldChg>
      <pc:sldChg chg="del">
        <pc:chgData name="Татьяна Долгова" userId="241d3fa7b6f6714d" providerId="LiveId" clId="{4392AD77-6153-4A9E-BF1E-264C7A7F8A6D}" dt="2018-10-24T11:43:46.414" v="249" actId="2696"/>
        <pc:sldMkLst>
          <pc:docMk/>
          <pc:sldMk cId="3147253207" sldId="279"/>
        </pc:sldMkLst>
      </pc:sldChg>
      <pc:sldChg chg="addSp modSp">
        <pc:chgData name="Татьяна Долгова" userId="241d3fa7b6f6714d" providerId="LiveId" clId="{4392AD77-6153-4A9E-BF1E-264C7A7F8A6D}" dt="2018-10-24T12:59:24.932" v="357" actId="122"/>
        <pc:sldMkLst>
          <pc:docMk/>
          <pc:sldMk cId="3342830249" sldId="281"/>
        </pc:sldMkLst>
        <pc:spChg chg="add mod">
          <ac:chgData name="Татьяна Долгова" userId="241d3fa7b6f6714d" providerId="LiveId" clId="{4392AD77-6153-4A9E-BF1E-264C7A7F8A6D}" dt="2018-10-24T12:59:24.932" v="357" actId="122"/>
          <ac:spMkLst>
            <pc:docMk/>
            <pc:sldMk cId="3342830249" sldId="281"/>
            <ac:spMk id="3" creationId="{DEBA1CE7-703B-43A8-BAEB-FC5EF39EC365}"/>
          </ac:spMkLst>
        </pc:spChg>
        <pc:graphicFrameChg chg="mod">
          <ac:chgData name="Татьяна Долгова" userId="241d3fa7b6f6714d" providerId="LiveId" clId="{4392AD77-6153-4A9E-BF1E-264C7A7F8A6D}" dt="2018-10-24T12:58:40.543" v="267" actId="20577"/>
          <ac:graphicFrameMkLst>
            <pc:docMk/>
            <pc:sldMk cId="3342830249" sldId="281"/>
            <ac:graphicFrameMk id="4" creationId="{00000000-0000-0000-0000-000000000000}"/>
          </ac:graphicFrameMkLst>
        </pc:graphicFrameChg>
      </pc:sldChg>
      <pc:sldChg chg="modSp">
        <pc:chgData name="Татьяна Долгова" userId="241d3fa7b6f6714d" providerId="LiveId" clId="{4392AD77-6153-4A9E-BF1E-264C7A7F8A6D}" dt="2018-10-24T11:41:15.924" v="1" actId="1076"/>
        <pc:sldMkLst>
          <pc:docMk/>
          <pc:sldMk cId="4198646241" sldId="282"/>
        </pc:sldMkLst>
        <pc:spChg chg="mod">
          <ac:chgData name="Татьяна Долгова" userId="241d3fa7b6f6714d" providerId="LiveId" clId="{4392AD77-6153-4A9E-BF1E-264C7A7F8A6D}" dt="2018-10-24T11:41:15.924" v="1" actId="1076"/>
          <ac:spMkLst>
            <pc:docMk/>
            <pc:sldMk cId="4198646241" sldId="282"/>
            <ac:spMk id="5" creationId="{00000000-0000-0000-0000-000000000000}"/>
          </ac:spMkLst>
        </pc:spChg>
        <pc:graphicFrameChg chg="mod">
          <ac:chgData name="Татьяна Долгова" userId="241d3fa7b6f6714d" providerId="LiveId" clId="{4392AD77-6153-4A9E-BF1E-264C7A7F8A6D}" dt="2018-10-24T11:41:12.525" v="0" actId="1076"/>
          <ac:graphicFrameMkLst>
            <pc:docMk/>
            <pc:sldMk cId="4198646241" sldId="282"/>
            <ac:graphicFrameMk id="3" creationId="{00000000-0000-0000-0000-000000000000}"/>
          </ac:graphicFrameMkLst>
        </pc:graphicFrameChg>
      </pc:sldChg>
      <pc:sldChg chg="modSp">
        <pc:chgData name="Татьяна Долгова" userId="241d3fa7b6f6714d" providerId="LiveId" clId="{4392AD77-6153-4A9E-BF1E-264C7A7F8A6D}" dt="2018-10-24T11:41:21.126" v="2" actId="14100"/>
        <pc:sldMkLst>
          <pc:docMk/>
          <pc:sldMk cId="1241442244" sldId="283"/>
        </pc:sldMkLst>
        <pc:spChg chg="mod">
          <ac:chgData name="Татьяна Долгова" userId="241d3fa7b6f6714d" providerId="LiveId" clId="{4392AD77-6153-4A9E-BF1E-264C7A7F8A6D}" dt="2018-10-24T11:41:21.126" v="2" actId="14100"/>
          <ac:spMkLst>
            <pc:docMk/>
            <pc:sldMk cId="1241442244" sldId="283"/>
            <ac:spMk id="2" creationId="{00000000-0000-0000-0000-000000000000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E6D557-C2A3-4181-BCF2-EE52158D21B2}" type="doc">
      <dgm:prSet loTypeId="urn:microsoft.com/office/officeart/2005/8/layout/equation1" loCatId="process" qsTypeId="urn:microsoft.com/office/officeart/2005/8/quickstyle/simple5" qsCatId="simple" csTypeId="urn:microsoft.com/office/officeart/2005/8/colors/colorful5" csCatId="colorful" phldr="1"/>
      <dgm:spPr/>
    </dgm:pt>
    <dgm:pt modelId="{AECBBDD6-0E46-44E9-803B-2AA1651E63B7}">
      <dgm:prSet phldrT="[Текст]"/>
      <dgm:spPr/>
      <dgm:t>
        <a:bodyPr/>
        <a:lstStyle/>
        <a:p>
          <a:r>
            <a:rPr lang="ru-RU" dirty="0"/>
            <a:t>Системный подход</a:t>
          </a:r>
        </a:p>
      </dgm:t>
    </dgm:pt>
    <dgm:pt modelId="{BD691430-113C-45CB-A3F1-5F1B4FF63B4D}" type="parTrans" cxnId="{A5FD0630-3448-4318-A4B3-E7E174010E2F}">
      <dgm:prSet/>
      <dgm:spPr/>
      <dgm:t>
        <a:bodyPr/>
        <a:lstStyle/>
        <a:p>
          <a:endParaRPr lang="ru-RU"/>
        </a:p>
      </dgm:t>
    </dgm:pt>
    <dgm:pt modelId="{648FE819-2C17-40D9-8DB8-58EE7AC8E9BA}" type="sibTrans" cxnId="{A5FD0630-3448-4318-A4B3-E7E174010E2F}">
      <dgm:prSet/>
      <dgm:spPr/>
      <dgm:t>
        <a:bodyPr/>
        <a:lstStyle/>
        <a:p>
          <a:endParaRPr lang="ru-RU"/>
        </a:p>
      </dgm:t>
    </dgm:pt>
    <dgm:pt modelId="{871471AC-4C85-4635-821A-16462C51D0AC}">
      <dgm:prSet phldrT="[Текст]"/>
      <dgm:spPr/>
      <dgm:t>
        <a:bodyPr/>
        <a:lstStyle/>
        <a:p>
          <a:r>
            <a:rPr lang="ru-RU" dirty="0" err="1"/>
            <a:t>Деятельностный</a:t>
          </a:r>
          <a:r>
            <a:rPr lang="ru-RU" dirty="0"/>
            <a:t> подход</a:t>
          </a:r>
        </a:p>
      </dgm:t>
    </dgm:pt>
    <dgm:pt modelId="{EC9D38E2-5FAC-4711-A3F7-45B2CE4F2B49}" type="parTrans" cxnId="{7A35DF7F-DDFE-4E31-B1C5-E584FDADC940}">
      <dgm:prSet/>
      <dgm:spPr/>
      <dgm:t>
        <a:bodyPr/>
        <a:lstStyle/>
        <a:p>
          <a:endParaRPr lang="ru-RU"/>
        </a:p>
      </dgm:t>
    </dgm:pt>
    <dgm:pt modelId="{B7832F85-9596-45FA-947F-6A9AA45D8522}" type="sibTrans" cxnId="{7A35DF7F-DDFE-4E31-B1C5-E584FDADC940}">
      <dgm:prSet/>
      <dgm:spPr/>
      <dgm:t>
        <a:bodyPr/>
        <a:lstStyle/>
        <a:p>
          <a:endParaRPr lang="ru-RU"/>
        </a:p>
      </dgm:t>
    </dgm:pt>
    <dgm:pt modelId="{4D7B6587-64C1-42F0-9AFF-5E2502C38472}">
      <dgm:prSet phldrT="[Текст]"/>
      <dgm:spPr/>
      <dgm:t>
        <a:bodyPr/>
        <a:lstStyle/>
        <a:p>
          <a:r>
            <a:rPr lang="ru-RU" dirty="0"/>
            <a:t>Системно-</a:t>
          </a:r>
          <a:r>
            <a:rPr lang="ru-RU" dirty="0" err="1"/>
            <a:t>деятельностный</a:t>
          </a:r>
          <a:r>
            <a:rPr lang="ru-RU" dirty="0"/>
            <a:t> подход</a:t>
          </a:r>
        </a:p>
      </dgm:t>
    </dgm:pt>
    <dgm:pt modelId="{B400A11D-6FDA-4FB0-84D7-8A7D87344AD4}" type="parTrans" cxnId="{9274D91E-B605-4C74-B64C-5A905BE16264}">
      <dgm:prSet/>
      <dgm:spPr/>
      <dgm:t>
        <a:bodyPr/>
        <a:lstStyle/>
        <a:p>
          <a:endParaRPr lang="ru-RU"/>
        </a:p>
      </dgm:t>
    </dgm:pt>
    <dgm:pt modelId="{B9EF749C-1981-444E-946A-7E51FFB1CB96}" type="sibTrans" cxnId="{9274D91E-B605-4C74-B64C-5A905BE16264}">
      <dgm:prSet/>
      <dgm:spPr/>
      <dgm:t>
        <a:bodyPr/>
        <a:lstStyle/>
        <a:p>
          <a:endParaRPr lang="ru-RU"/>
        </a:p>
      </dgm:t>
    </dgm:pt>
    <dgm:pt modelId="{A000AA8A-3709-4D71-B564-E72128F519DA}" type="pres">
      <dgm:prSet presAssocID="{91E6D557-C2A3-4181-BCF2-EE52158D21B2}" presName="linearFlow" presStyleCnt="0">
        <dgm:presLayoutVars>
          <dgm:dir/>
          <dgm:resizeHandles val="exact"/>
        </dgm:presLayoutVars>
      </dgm:prSet>
      <dgm:spPr/>
    </dgm:pt>
    <dgm:pt modelId="{733BCEA3-9524-4E8E-A81C-75A6C2724C0B}" type="pres">
      <dgm:prSet presAssocID="{AECBBDD6-0E46-44E9-803B-2AA1651E63B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EFA9CB-4A0F-4305-8BF6-1D15AF292F03}" type="pres">
      <dgm:prSet presAssocID="{648FE819-2C17-40D9-8DB8-58EE7AC8E9BA}" presName="spacerL" presStyleCnt="0"/>
      <dgm:spPr/>
    </dgm:pt>
    <dgm:pt modelId="{7C8FEE2E-98B8-4260-ABC2-2F7DEFCA9F9E}" type="pres">
      <dgm:prSet presAssocID="{648FE819-2C17-40D9-8DB8-58EE7AC8E9BA}" presName="sibTrans" presStyleLbl="sibTrans2D1" presStyleIdx="0" presStyleCnt="2"/>
      <dgm:spPr/>
      <dgm:t>
        <a:bodyPr/>
        <a:lstStyle/>
        <a:p>
          <a:endParaRPr lang="ru-RU"/>
        </a:p>
      </dgm:t>
    </dgm:pt>
    <dgm:pt modelId="{72E0C6F3-E1B6-4446-A493-57C809AA75BF}" type="pres">
      <dgm:prSet presAssocID="{648FE819-2C17-40D9-8DB8-58EE7AC8E9BA}" presName="spacerR" presStyleCnt="0"/>
      <dgm:spPr/>
    </dgm:pt>
    <dgm:pt modelId="{706A309D-DA59-415C-8209-82BB88D2F792}" type="pres">
      <dgm:prSet presAssocID="{871471AC-4C85-4635-821A-16462C51D0A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CFF2A-8A3D-45BB-A359-C9046005CB7F}" type="pres">
      <dgm:prSet presAssocID="{B7832F85-9596-45FA-947F-6A9AA45D8522}" presName="spacerL" presStyleCnt="0"/>
      <dgm:spPr/>
    </dgm:pt>
    <dgm:pt modelId="{C78F7337-F0E8-4BFD-9094-A2C62BB03C40}" type="pres">
      <dgm:prSet presAssocID="{B7832F85-9596-45FA-947F-6A9AA45D852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67CB5BC5-785F-468F-82F2-053834C5CF54}" type="pres">
      <dgm:prSet presAssocID="{B7832F85-9596-45FA-947F-6A9AA45D8522}" presName="spacerR" presStyleCnt="0"/>
      <dgm:spPr/>
    </dgm:pt>
    <dgm:pt modelId="{35923B51-3D70-485F-9D96-BD293AF86591}" type="pres">
      <dgm:prSet presAssocID="{4D7B6587-64C1-42F0-9AFF-5E2502C3847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E2085D-F916-4511-957E-F5B3247186D2}" type="presOf" srcId="{648FE819-2C17-40D9-8DB8-58EE7AC8E9BA}" destId="{7C8FEE2E-98B8-4260-ABC2-2F7DEFCA9F9E}" srcOrd="0" destOrd="0" presId="urn:microsoft.com/office/officeart/2005/8/layout/equation1"/>
    <dgm:cxn modelId="{0D02A5AF-A219-4FAB-B6C2-4C37E4B78E7F}" type="presOf" srcId="{4D7B6587-64C1-42F0-9AFF-5E2502C38472}" destId="{35923B51-3D70-485F-9D96-BD293AF86591}" srcOrd="0" destOrd="0" presId="urn:microsoft.com/office/officeart/2005/8/layout/equation1"/>
    <dgm:cxn modelId="{2BD3EEF1-FE61-4FA2-A21F-05CD2624A0A6}" type="presOf" srcId="{B7832F85-9596-45FA-947F-6A9AA45D8522}" destId="{C78F7337-F0E8-4BFD-9094-A2C62BB03C40}" srcOrd="0" destOrd="0" presId="urn:microsoft.com/office/officeart/2005/8/layout/equation1"/>
    <dgm:cxn modelId="{9274D91E-B605-4C74-B64C-5A905BE16264}" srcId="{91E6D557-C2A3-4181-BCF2-EE52158D21B2}" destId="{4D7B6587-64C1-42F0-9AFF-5E2502C38472}" srcOrd="2" destOrd="0" parTransId="{B400A11D-6FDA-4FB0-84D7-8A7D87344AD4}" sibTransId="{B9EF749C-1981-444E-946A-7E51FFB1CB96}"/>
    <dgm:cxn modelId="{D8F53E77-F21A-454F-A0FF-E877DC8F23B0}" type="presOf" srcId="{AECBBDD6-0E46-44E9-803B-2AA1651E63B7}" destId="{733BCEA3-9524-4E8E-A81C-75A6C2724C0B}" srcOrd="0" destOrd="0" presId="urn:microsoft.com/office/officeart/2005/8/layout/equation1"/>
    <dgm:cxn modelId="{A5FD0630-3448-4318-A4B3-E7E174010E2F}" srcId="{91E6D557-C2A3-4181-BCF2-EE52158D21B2}" destId="{AECBBDD6-0E46-44E9-803B-2AA1651E63B7}" srcOrd="0" destOrd="0" parTransId="{BD691430-113C-45CB-A3F1-5F1B4FF63B4D}" sibTransId="{648FE819-2C17-40D9-8DB8-58EE7AC8E9BA}"/>
    <dgm:cxn modelId="{7A35DF7F-DDFE-4E31-B1C5-E584FDADC940}" srcId="{91E6D557-C2A3-4181-BCF2-EE52158D21B2}" destId="{871471AC-4C85-4635-821A-16462C51D0AC}" srcOrd="1" destOrd="0" parTransId="{EC9D38E2-5FAC-4711-A3F7-45B2CE4F2B49}" sibTransId="{B7832F85-9596-45FA-947F-6A9AA45D8522}"/>
    <dgm:cxn modelId="{269CF0EF-F641-4B50-9304-BF6E190DDF69}" type="presOf" srcId="{871471AC-4C85-4635-821A-16462C51D0AC}" destId="{706A309D-DA59-415C-8209-82BB88D2F792}" srcOrd="0" destOrd="0" presId="urn:microsoft.com/office/officeart/2005/8/layout/equation1"/>
    <dgm:cxn modelId="{042AD620-4C2C-4F33-B2DD-F4EFAF02F4B5}" type="presOf" srcId="{91E6D557-C2A3-4181-BCF2-EE52158D21B2}" destId="{A000AA8A-3709-4D71-B564-E72128F519DA}" srcOrd="0" destOrd="0" presId="urn:microsoft.com/office/officeart/2005/8/layout/equation1"/>
    <dgm:cxn modelId="{07E7DB69-7219-4C88-9464-8F7D3DAE3E19}" type="presParOf" srcId="{A000AA8A-3709-4D71-B564-E72128F519DA}" destId="{733BCEA3-9524-4E8E-A81C-75A6C2724C0B}" srcOrd="0" destOrd="0" presId="urn:microsoft.com/office/officeart/2005/8/layout/equation1"/>
    <dgm:cxn modelId="{8624B88A-DC71-45B2-91D4-E38EECFCE68F}" type="presParOf" srcId="{A000AA8A-3709-4D71-B564-E72128F519DA}" destId="{15EFA9CB-4A0F-4305-8BF6-1D15AF292F03}" srcOrd="1" destOrd="0" presId="urn:microsoft.com/office/officeart/2005/8/layout/equation1"/>
    <dgm:cxn modelId="{D9BF8B2E-22EB-481B-94D8-882B45D4479C}" type="presParOf" srcId="{A000AA8A-3709-4D71-B564-E72128F519DA}" destId="{7C8FEE2E-98B8-4260-ABC2-2F7DEFCA9F9E}" srcOrd="2" destOrd="0" presId="urn:microsoft.com/office/officeart/2005/8/layout/equation1"/>
    <dgm:cxn modelId="{C8BCD4C5-852C-4B0B-88BD-06C9E5A0F58B}" type="presParOf" srcId="{A000AA8A-3709-4D71-B564-E72128F519DA}" destId="{72E0C6F3-E1B6-4446-A493-57C809AA75BF}" srcOrd="3" destOrd="0" presId="urn:microsoft.com/office/officeart/2005/8/layout/equation1"/>
    <dgm:cxn modelId="{3A02D5D9-3632-484F-810F-2823CAAFBF73}" type="presParOf" srcId="{A000AA8A-3709-4D71-B564-E72128F519DA}" destId="{706A309D-DA59-415C-8209-82BB88D2F792}" srcOrd="4" destOrd="0" presId="urn:microsoft.com/office/officeart/2005/8/layout/equation1"/>
    <dgm:cxn modelId="{4BA98550-75DC-400D-87E7-29E6C44D87EF}" type="presParOf" srcId="{A000AA8A-3709-4D71-B564-E72128F519DA}" destId="{DE4CFF2A-8A3D-45BB-A359-C9046005CB7F}" srcOrd="5" destOrd="0" presId="urn:microsoft.com/office/officeart/2005/8/layout/equation1"/>
    <dgm:cxn modelId="{24B95B16-6CBA-49C5-A626-7AA8230F663D}" type="presParOf" srcId="{A000AA8A-3709-4D71-B564-E72128F519DA}" destId="{C78F7337-F0E8-4BFD-9094-A2C62BB03C40}" srcOrd="6" destOrd="0" presId="urn:microsoft.com/office/officeart/2005/8/layout/equation1"/>
    <dgm:cxn modelId="{CBAD07C3-45B9-4709-B525-C422436E3CED}" type="presParOf" srcId="{A000AA8A-3709-4D71-B564-E72128F519DA}" destId="{67CB5BC5-785F-468F-82F2-053834C5CF54}" srcOrd="7" destOrd="0" presId="urn:microsoft.com/office/officeart/2005/8/layout/equation1"/>
    <dgm:cxn modelId="{ED50CE30-8F3D-41A5-A49F-83990A7DED81}" type="presParOf" srcId="{A000AA8A-3709-4D71-B564-E72128F519DA}" destId="{35923B51-3D70-485F-9D96-BD293AF86591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DBB69C-D010-4469-80C2-9FD9D35DAF32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742876-DA70-4344-8D18-180F4F8A6F22}">
      <dgm:prSet phldrT="[Текст]"/>
      <dgm:spPr/>
      <dgm:t>
        <a:bodyPr/>
        <a:lstStyle/>
        <a:p>
          <a:r>
            <a:rPr lang="ru-RU" dirty="0"/>
            <a:t>Индустриальное общество</a:t>
          </a:r>
        </a:p>
      </dgm:t>
    </dgm:pt>
    <dgm:pt modelId="{974075DE-2A4C-4439-BEA0-0FEB9B81968B}" type="parTrans" cxnId="{02B91B1F-8036-457B-9B3B-A1336DE9CFB3}">
      <dgm:prSet/>
      <dgm:spPr/>
      <dgm:t>
        <a:bodyPr/>
        <a:lstStyle/>
        <a:p>
          <a:endParaRPr lang="ru-RU"/>
        </a:p>
      </dgm:t>
    </dgm:pt>
    <dgm:pt modelId="{510BE281-0504-42D6-9891-1760F7D9EF27}" type="sibTrans" cxnId="{02B91B1F-8036-457B-9B3B-A1336DE9CFB3}">
      <dgm:prSet/>
      <dgm:spPr/>
      <dgm:t>
        <a:bodyPr/>
        <a:lstStyle/>
        <a:p>
          <a:endParaRPr lang="ru-RU"/>
        </a:p>
      </dgm:t>
    </dgm:pt>
    <dgm:pt modelId="{7C396F42-B68B-4724-856B-273B26FBBE16}">
      <dgm:prSet phldrT="[Текст]"/>
      <dgm:spPr/>
      <dgm:t>
        <a:bodyPr/>
        <a:lstStyle/>
        <a:p>
          <a:r>
            <a:rPr lang="ru-RU" dirty="0"/>
            <a:t>Информационное общество</a:t>
          </a:r>
        </a:p>
      </dgm:t>
    </dgm:pt>
    <dgm:pt modelId="{A9EE01D3-7C02-48E7-9BAA-818CFDEBCEB9}" type="parTrans" cxnId="{B659882D-55CD-4932-BF06-1F159D902569}">
      <dgm:prSet/>
      <dgm:spPr/>
      <dgm:t>
        <a:bodyPr/>
        <a:lstStyle/>
        <a:p>
          <a:endParaRPr lang="ru-RU"/>
        </a:p>
      </dgm:t>
    </dgm:pt>
    <dgm:pt modelId="{6386AF46-FD56-4ECD-8C88-7C5A548288A9}" type="sibTrans" cxnId="{B659882D-55CD-4932-BF06-1F159D902569}">
      <dgm:prSet/>
      <dgm:spPr/>
      <dgm:t>
        <a:bodyPr/>
        <a:lstStyle/>
        <a:p>
          <a:endParaRPr lang="ru-RU"/>
        </a:p>
      </dgm:t>
    </dgm:pt>
    <dgm:pt modelId="{86D4F0C7-19D3-4EA1-B280-76F478718844}">
      <dgm:prSet phldrT="[Текст]"/>
      <dgm:spPr/>
      <dgm:t>
        <a:bodyPr/>
        <a:lstStyle/>
        <a:p>
          <a:r>
            <a:rPr lang="ru-RU" dirty="0"/>
            <a:t>Усвоение знаний, умений и навыков</a:t>
          </a:r>
        </a:p>
      </dgm:t>
    </dgm:pt>
    <dgm:pt modelId="{8D0FFE46-AAD8-4605-95FC-22DA25342317}" type="parTrans" cxnId="{00968F3E-8B18-4B1E-A48C-F02091814DEE}">
      <dgm:prSet/>
      <dgm:spPr/>
      <dgm:t>
        <a:bodyPr/>
        <a:lstStyle/>
        <a:p>
          <a:endParaRPr lang="ru-RU"/>
        </a:p>
      </dgm:t>
    </dgm:pt>
    <dgm:pt modelId="{D03CE26C-9C41-4FDD-AEF7-5D8A3E9939DD}" type="sibTrans" cxnId="{00968F3E-8B18-4B1E-A48C-F02091814DEE}">
      <dgm:prSet/>
      <dgm:spPr/>
      <dgm:t>
        <a:bodyPr/>
        <a:lstStyle/>
        <a:p>
          <a:endParaRPr lang="ru-RU"/>
        </a:p>
      </dgm:t>
    </dgm:pt>
    <dgm:pt modelId="{8D389A5A-F849-415A-8AFE-BC98A48193B5}">
      <dgm:prSet phldrT="[Текст]"/>
      <dgm:spPr/>
      <dgm:t>
        <a:bodyPr/>
        <a:lstStyle/>
        <a:p>
          <a:r>
            <a:rPr lang="ru-RU" dirty="0"/>
            <a:t>Умение учиться</a:t>
          </a:r>
        </a:p>
      </dgm:t>
    </dgm:pt>
    <dgm:pt modelId="{4601E59B-411A-44A8-B291-729E6ECE1D50}" type="parTrans" cxnId="{13C93F39-D5E4-4A5D-9A1E-1FF7FB1B20F6}">
      <dgm:prSet/>
      <dgm:spPr/>
      <dgm:t>
        <a:bodyPr/>
        <a:lstStyle/>
        <a:p>
          <a:endParaRPr lang="ru-RU"/>
        </a:p>
      </dgm:t>
    </dgm:pt>
    <dgm:pt modelId="{F2FAA6B7-A52D-4931-95B7-EF09CDCC2EA9}" type="sibTrans" cxnId="{13C93F39-D5E4-4A5D-9A1E-1FF7FB1B20F6}">
      <dgm:prSet/>
      <dgm:spPr/>
      <dgm:t>
        <a:bodyPr/>
        <a:lstStyle/>
        <a:p>
          <a:endParaRPr lang="ru-RU"/>
        </a:p>
      </dgm:t>
    </dgm:pt>
    <dgm:pt modelId="{FA39D593-BC48-4F26-B56F-37EC780CE3CE}">
      <dgm:prSet phldrT="[Текст]"/>
      <dgm:spPr/>
      <dgm:t>
        <a:bodyPr/>
        <a:lstStyle/>
        <a:p>
          <a:r>
            <a:rPr lang="ru-RU" dirty="0"/>
            <a:t>Изучение изолированной от жизни системы понятий</a:t>
          </a:r>
        </a:p>
      </dgm:t>
    </dgm:pt>
    <dgm:pt modelId="{FD65C7C5-7180-4C86-8D9A-F8D80B11467B}" type="parTrans" cxnId="{2E5A04CD-74E7-4A06-AD2B-05E53A7858AF}">
      <dgm:prSet/>
      <dgm:spPr/>
      <dgm:t>
        <a:bodyPr/>
        <a:lstStyle/>
        <a:p>
          <a:endParaRPr lang="ru-RU"/>
        </a:p>
      </dgm:t>
    </dgm:pt>
    <dgm:pt modelId="{F5555E8B-BD04-4E32-9802-BCC96D07028E}" type="sibTrans" cxnId="{2E5A04CD-74E7-4A06-AD2B-05E53A7858AF}">
      <dgm:prSet/>
      <dgm:spPr/>
      <dgm:t>
        <a:bodyPr/>
        <a:lstStyle/>
        <a:p>
          <a:endParaRPr lang="ru-RU"/>
        </a:p>
      </dgm:t>
    </dgm:pt>
    <dgm:pt modelId="{4CAE185C-2A5A-4D55-9706-AABCF67544FA}">
      <dgm:prSet phldrT="[Текст]"/>
      <dgm:spPr/>
      <dgm:t>
        <a:bodyPr/>
        <a:lstStyle/>
        <a:p>
          <a:r>
            <a:rPr lang="ru-RU" dirty="0"/>
            <a:t>Включение</a:t>
          </a:r>
          <a:r>
            <a:rPr lang="ru-RU" baseline="0" dirty="0"/>
            <a:t> содержания обучения в контекст решения жизненных задач</a:t>
          </a:r>
          <a:endParaRPr lang="ru-RU" dirty="0"/>
        </a:p>
      </dgm:t>
    </dgm:pt>
    <dgm:pt modelId="{D3B628D4-F84A-488A-85B3-28EAE5D31627}" type="parTrans" cxnId="{65FFB543-26B4-43DE-8798-75BCDA2720CB}">
      <dgm:prSet/>
      <dgm:spPr/>
      <dgm:t>
        <a:bodyPr/>
        <a:lstStyle/>
        <a:p>
          <a:endParaRPr lang="ru-RU"/>
        </a:p>
      </dgm:t>
    </dgm:pt>
    <dgm:pt modelId="{0B7C3E49-DF35-4491-AFF3-0F6A1598AF10}" type="sibTrans" cxnId="{65FFB543-26B4-43DE-8798-75BCDA2720CB}">
      <dgm:prSet/>
      <dgm:spPr/>
      <dgm:t>
        <a:bodyPr/>
        <a:lstStyle/>
        <a:p>
          <a:endParaRPr lang="ru-RU"/>
        </a:p>
      </dgm:t>
    </dgm:pt>
    <dgm:pt modelId="{EE7C8571-FA8A-429F-9322-2221E220A87D}">
      <dgm:prSet phldrT="[Текст]"/>
      <dgm:spPr/>
      <dgm:t>
        <a:bodyPr/>
        <a:lstStyle/>
        <a:p>
          <a:r>
            <a:rPr lang="ru-RU" dirty="0"/>
            <a:t>Стихийность учебной деятельности</a:t>
          </a:r>
        </a:p>
      </dgm:t>
    </dgm:pt>
    <dgm:pt modelId="{0EDFD8F6-F6FD-4B33-904B-4300306CF6F8}" type="parTrans" cxnId="{5CA1BD9C-241A-41E9-80B1-3C6137F2BAB1}">
      <dgm:prSet/>
      <dgm:spPr/>
      <dgm:t>
        <a:bodyPr/>
        <a:lstStyle/>
        <a:p>
          <a:endParaRPr lang="ru-RU"/>
        </a:p>
      </dgm:t>
    </dgm:pt>
    <dgm:pt modelId="{1916846D-3A79-413E-8089-48AADB946C71}" type="sibTrans" cxnId="{5CA1BD9C-241A-41E9-80B1-3C6137F2BAB1}">
      <dgm:prSet/>
      <dgm:spPr/>
      <dgm:t>
        <a:bodyPr/>
        <a:lstStyle/>
        <a:p>
          <a:endParaRPr lang="ru-RU"/>
        </a:p>
      </dgm:t>
    </dgm:pt>
    <dgm:pt modelId="{296FAF21-E8FB-4548-97DA-1D2559BB8836}">
      <dgm:prSet phldrT="[Текст]"/>
      <dgm:spPr/>
      <dgm:t>
        <a:bodyPr/>
        <a:lstStyle/>
        <a:p>
          <a:r>
            <a:rPr lang="ru-RU" dirty="0"/>
            <a:t>Стратегия целенаправленной организации учебной деятельности</a:t>
          </a:r>
        </a:p>
      </dgm:t>
    </dgm:pt>
    <dgm:pt modelId="{85037158-F814-44BB-9431-DB56CBE13BD3}" type="parTrans" cxnId="{ED19585E-50E0-4153-8BB6-C314051E1B48}">
      <dgm:prSet/>
      <dgm:spPr/>
      <dgm:t>
        <a:bodyPr/>
        <a:lstStyle/>
        <a:p>
          <a:endParaRPr lang="ru-RU"/>
        </a:p>
      </dgm:t>
    </dgm:pt>
    <dgm:pt modelId="{D3166D6A-7E90-46EC-8338-0A8353905727}" type="sibTrans" cxnId="{ED19585E-50E0-4153-8BB6-C314051E1B48}">
      <dgm:prSet/>
      <dgm:spPr/>
      <dgm:t>
        <a:bodyPr/>
        <a:lstStyle/>
        <a:p>
          <a:endParaRPr lang="ru-RU"/>
        </a:p>
      </dgm:t>
    </dgm:pt>
    <dgm:pt modelId="{5A2E99CD-79A4-483C-91DC-CB3BCB192DC4}">
      <dgm:prSet phldrT="[Текст]"/>
      <dgm:spPr/>
      <dgm:t>
        <a:bodyPr/>
        <a:lstStyle/>
        <a:p>
          <a:r>
            <a:rPr lang="ru-RU"/>
            <a:t>Индивидуальная форма усвоения знаний</a:t>
          </a:r>
          <a:endParaRPr lang="ru-RU" dirty="0"/>
        </a:p>
      </dgm:t>
    </dgm:pt>
    <dgm:pt modelId="{CBC42F96-6DD0-43AE-922E-C63D1D2F5CBF}" type="parTrans" cxnId="{90AA05EB-7856-452C-92AF-A71E7B23C1D4}">
      <dgm:prSet/>
      <dgm:spPr/>
      <dgm:t>
        <a:bodyPr/>
        <a:lstStyle/>
        <a:p>
          <a:endParaRPr lang="ru-RU"/>
        </a:p>
      </dgm:t>
    </dgm:pt>
    <dgm:pt modelId="{823A3489-9656-44C3-BDB6-AC5EBDD59B4F}" type="sibTrans" cxnId="{90AA05EB-7856-452C-92AF-A71E7B23C1D4}">
      <dgm:prSet/>
      <dgm:spPr/>
      <dgm:t>
        <a:bodyPr/>
        <a:lstStyle/>
        <a:p>
          <a:endParaRPr lang="ru-RU"/>
        </a:p>
      </dgm:t>
    </dgm:pt>
    <dgm:pt modelId="{D2122A59-D184-4A33-8B74-153505E38AC2}">
      <dgm:prSet phldrT="[Текст]"/>
      <dgm:spPr/>
      <dgm:t>
        <a:bodyPr/>
        <a:lstStyle/>
        <a:p>
          <a:r>
            <a:rPr lang="ru-RU"/>
            <a:t>Решающая роль учебного сотрудничества</a:t>
          </a:r>
          <a:endParaRPr lang="ru-RU" dirty="0"/>
        </a:p>
      </dgm:t>
    </dgm:pt>
    <dgm:pt modelId="{0BA6C8FE-5C96-4FF7-8145-88AB93B83694}" type="parTrans" cxnId="{6F811D7E-8736-4E1C-A1F8-8C7174E3920D}">
      <dgm:prSet/>
      <dgm:spPr/>
      <dgm:t>
        <a:bodyPr/>
        <a:lstStyle/>
        <a:p>
          <a:endParaRPr lang="ru-RU"/>
        </a:p>
      </dgm:t>
    </dgm:pt>
    <dgm:pt modelId="{5F43BBFD-4208-43A6-B70B-1C9A03477791}" type="sibTrans" cxnId="{6F811D7E-8736-4E1C-A1F8-8C7174E3920D}">
      <dgm:prSet/>
      <dgm:spPr/>
      <dgm:t>
        <a:bodyPr/>
        <a:lstStyle/>
        <a:p>
          <a:endParaRPr lang="ru-RU"/>
        </a:p>
      </dgm:t>
    </dgm:pt>
    <dgm:pt modelId="{37636C81-45F9-44A1-8314-8A43BFE9D27F}" type="pres">
      <dgm:prSet presAssocID="{44DBB69C-D010-4469-80C2-9FD9D35DAF32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B9D233-AC8E-4A9E-ACD5-905373EC8FD2}" type="pres">
      <dgm:prSet presAssocID="{84742876-DA70-4344-8D18-180F4F8A6F22}" presName="compNode" presStyleCnt="0"/>
      <dgm:spPr/>
    </dgm:pt>
    <dgm:pt modelId="{638BB24E-CE0D-4D0B-BFE9-58A52F5FCDA0}" type="pres">
      <dgm:prSet presAssocID="{84742876-DA70-4344-8D18-180F4F8A6F22}" presName="childRec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AD61BA-73AC-416A-9196-9B2A8AD44EBA}" type="pres">
      <dgm:prSet presAssocID="{84742876-DA70-4344-8D18-180F4F8A6F2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FEDF82-7EEC-4F82-8C82-FC0517B7238D}" type="pres">
      <dgm:prSet presAssocID="{84742876-DA70-4344-8D18-180F4F8A6F22}" presName="parentRect" presStyleLbl="alignNode1" presStyleIdx="0" presStyleCnt="2"/>
      <dgm:spPr/>
      <dgm:t>
        <a:bodyPr/>
        <a:lstStyle/>
        <a:p>
          <a:endParaRPr lang="ru-RU"/>
        </a:p>
      </dgm:t>
    </dgm:pt>
    <dgm:pt modelId="{02CD2B6F-7F58-4D70-B8FA-682F8AC5CBEB}" type="pres">
      <dgm:prSet presAssocID="{84742876-DA70-4344-8D18-180F4F8A6F22}" presName="adorn" presStyleLbl="fgAccFollowNode1" presStyleIdx="0" presStyleCnt="2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D1BE3AA6-F0C8-4143-8076-21F20054065B}" type="pres">
      <dgm:prSet presAssocID="{510BE281-0504-42D6-9891-1760F7D9EF2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D9997EE-07B1-4BEA-84DE-995BC864668B}" type="pres">
      <dgm:prSet presAssocID="{7C396F42-B68B-4724-856B-273B26FBBE16}" presName="compNode" presStyleCnt="0"/>
      <dgm:spPr/>
    </dgm:pt>
    <dgm:pt modelId="{804794FF-92EF-407C-BBB3-55C03CA82FBA}" type="pres">
      <dgm:prSet presAssocID="{7C396F42-B68B-4724-856B-273B26FBBE16}" presName="childRec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03EB71-E3FC-4974-9553-F6DBA18AFE50}" type="pres">
      <dgm:prSet presAssocID="{7C396F42-B68B-4724-856B-273B26FBBE1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2089D7-9DCD-45B7-A67F-640A07F25599}" type="pres">
      <dgm:prSet presAssocID="{7C396F42-B68B-4724-856B-273B26FBBE16}" presName="parentRect" presStyleLbl="alignNode1" presStyleIdx="1" presStyleCnt="2"/>
      <dgm:spPr/>
      <dgm:t>
        <a:bodyPr/>
        <a:lstStyle/>
        <a:p>
          <a:endParaRPr lang="ru-RU"/>
        </a:p>
      </dgm:t>
    </dgm:pt>
    <dgm:pt modelId="{39A4F332-4A41-42C4-A110-0EAC4C4520E3}" type="pres">
      <dgm:prSet presAssocID="{7C396F42-B68B-4724-856B-273B26FBBE16}" presName="adorn" presStyleLbl="fgAccFollowNode1" presStyleIdx="1" presStyleCnt="2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ru-RU"/>
        </a:p>
      </dgm:t>
    </dgm:pt>
  </dgm:ptLst>
  <dgm:cxnLst>
    <dgm:cxn modelId="{5A8A8280-0E1B-4F8E-94A3-AAD135CCD2B4}" type="presOf" srcId="{EE7C8571-FA8A-429F-9322-2221E220A87D}" destId="{638BB24E-CE0D-4D0B-BFE9-58A52F5FCDA0}" srcOrd="0" destOrd="2" presId="urn:microsoft.com/office/officeart/2005/8/layout/bList2"/>
    <dgm:cxn modelId="{65FFB543-26B4-43DE-8798-75BCDA2720CB}" srcId="{7C396F42-B68B-4724-856B-273B26FBBE16}" destId="{4CAE185C-2A5A-4D55-9706-AABCF67544FA}" srcOrd="1" destOrd="0" parTransId="{D3B628D4-F84A-488A-85B3-28EAE5D31627}" sibTransId="{0B7C3E49-DF35-4491-AFF3-0F6A1598AF10}"/>
    <dgm:cxn modelId="{C05E2C30-CD12-4189-AEF5-CF241BEA694E}" type="presOf" srcId="{44DBB69C-D010-4469-80C2-9FD9D35DAF32}" destId="{37636C81-45F9-44A1-8314-8A43BFE9D27F}" srcOrd="0" destOrd="0" presId="urn:microsoft.com/office/officeart/2005/8/layout/bList2"/>
    <dgm:cxn modelId="{2B98CE6E-C8AD-409B-BCFF-B54CD3BC152E}" type="presOf" srcId="{8D389A5A-F849-415A-8AFE-BC98A48193B5}" destId="{804794FF-92EF-407C-BBB3-55C03CA82FBA}" srcOrd="0" destOrd="0" presId="urn:microsoft.com/office/officeart/2005/8/layout/bList2"/>
    <dgm:cxn modelId="{B659882D-55CD-4932-BF06-1F159D902569}" srcId="{44DBB69C-D010-4469-80C2-9FD9D35DAF32}" destId="{7C396F42-B68B-4724-856B-273B26FBBE16}" srcOrd="1" destOrd="0" parTransId="{A9EE01D3-7C02-48E7-9BAA-818CFDEBCEB9}" sibTransId="{6386AF46-FD56-4ECD-8C88-7C5A548288A9}"/>
    <dgm:cxn modelId="{90AA05EB-7856-452C-92AF-A71E7B23C1D4}" srcId="{84742876-DA70-4344-8D18-180F4F8A6F22}" destId="{5A2E99CD-79A4-483C-91DC-CB3BCB192DC4}" srcOrd="3" destOrd="0" parTransId="{CBC42F96-6DD0-43AE-922E-C63D1D2F5CBF}" sibTransId="{823A3489-9656-44C3-BDB6-AC5EBDD59B4F}"/>
    <dgm:cxn modelId="{02B91B1F-8036-457B-9B3B-A1336DE9CFB3}" srcId="{44DBB69C-D010-4469-80C2-9FD9D35DAF32}" destId="{84742876-DA70-4344-8D18-180F4F8A6F22}" srcOrd="0" destOrd="0" parTransId="{974075DE-2A4C-4439-BEA0-0FEB9B81968B}" sibTransId="{510BE281-0504-42D6-9891-1760F7D9EF27}"/>
    <dgm:cxn modelId="{ED19585E-50E0-4153-8BB6-C314051E1B48}" srcId="{7C396F42-B68B-4724-856B-273B26FBBE16}" destId="{296FAF21-E8FB-4548-97DA-1D2559BB8836}" srcOrd="2" destOrd="0" parTransId="{85037158-F814-44BB-9431-DB56CBE13BD3}" sibTransId="{D3166D6A-7E90-46EC-8338-0A8353905727}"/>
    <dgm:cxn modelId="{EFF60F1B-9577-49F1-9536-1C47F2290378}" type="presOf" srcId="{84742876-DA70-4344-8D18-180F4F8A6F22}" destId="{2CAD61BA-73AC-416A-9196-9B2A8AD44EBA}" srcOrd="0" destOrd="0" presId="urn:microsoft.com/office/officeart/2005/8/layout/bList2"/>
    <dgm:cxn modelId="{64CF732F-FA17-4F6E-B87F-4D0C9DED7C57}" type="presOf" srcId="{4CAE185C-2A5A-4D55-9706-AABCF67544FA}" destId="{804794FF-92EF-407C-BBB3-55C03CA82FBA}" srcOrd="0" destOrd="1" presId="urn:microsoft.com/office/officeart/2005/8/layout/bList2"/>
    <dgm:cxn modelId="{2E5A04CD-74E7-4A06-AD2B-05E53A7858AF}" srcId="{84742876-DA70-4344-8D18-180F4F8A6F22}" destId="{FA39D593-BC48-4F26-B56F-37EC780CE3CE}" srcOrd="1" destOrd="0" parTransId="{FD65C7C5-7180-4C86-8D9A-F8D80B11467B}" sibTransId="{F5555E8B-BD04-4E32-9802-BCC96D07028E}"/>
    <dgm:cxn modelId="{E9398C54-1DDD-48B6-821C-2C21B2C7F3BB}" type="presOf" srcId="{5A2E99CD-79A4-483C-91DC-CB3BCB192DC4}" destId="{638BB24E-CE0D-4D0B-BFE9-58A52F5FCDA0}" srcOrd="0" destOrd="3" presId="urn:microsoft.com/office/officeart/2005/8/layout/bList2"/>
    <dgm:cxn modelId="{A345F9FF-3E35-4FAB-BD48-1FBF943B4828}" type="presOf" srcId="{296FAF21-E8FB-4548-97DA-1D2559BB8836}" destId="{804794FF-92EF-407C-BBB3-55C03CA82FBA}" srcOrd="0" destOrd="2" presId="urn:microsoft.com/office/officeart/2005/8/layout/bList2"/>
    <dgm:cxn modelId="{A30BD9D3-3869-4F69-AA6C-1CA27E2C5FA6}" type="presOf" srcId="{510BE281-0504-42D6-9891-1760F7D9EF27}" destId="{D1BE3AA6-F0C8-4143-8076-21F20054065B}" srcOrd="0" destOrd="0" presId="urn:microsoft.com/office/officeart/2005/8/layout/bList2"/>
    <dgm:cxn modelId="{DAEC9E6C-F57E-4125-B99F-51B71B60FE74}" type="presOf" srcId="{7C396F42-B68B-4724-856B-273B26FBBE16}" destId="{A803EB71-E3FC-4974-9553-F6DBA18AFE50}" srcOrd="0" destOrd="0" presId="urn:microsoft.com/office/officeart/2005/8/layout/bList2"/>
    <dgm:cxn modelId="{13C93F39-D5E4-4A5D-9A1E-1FF7FB1B20F6}" srcId="{7C396F42-B68B-4724-856B-273B26FBBE16}" destId="{8D389A5A-F849-415A-8AFE-BC98A48193B5}" srcOrd="0" destOrd="0" parTransId="{4601E59B-411A-44A8-B291-729E6ECE1D50}" sibTransId="{F2FAA6B7-A52D-4931-95B7-EF09CDCC2EA9}"/>
    <dgm:cxn modelId="{ABFB616E-624B-47A1-9402-5F2047F37AA1}" type="presOf" srcId="{FA39D593-BC48-4F26-B56F-37EC780CE3CE}" destId="{638BB24E-CE0D-4D0B-BFE9-58A52F5FCDA0}" srcOrd="0" destOrd="1" presId="urn:microsoft.com/office/officeart/2005/8/layout/bList2"/>
    <dgm:cxn modelId="{93AD5B04-E68F-4E73-9757-36664EDD03C5}" type="presOf" srcId="{86D4F0C7-19D3-4EA1-B280-76F478718844}" destId="{638BB24E-CE0D-4D0B-BFE9-58A52F5FCDA0}" srcOrd="0" destOrd="0" presId="urn:microsoft.com/office/officeart/2005/8/layout/bList2"/>
    <dgm:cxn modelId="{757F45CF-6416-4D93-8AD4-1A692455C686}" type="presOf" srcId="{7C396F42-B68B-4724-856B-273B26FBBE16}" destId="{722089D7-9DCD-45B7-A67F-640A07F25599}" srcOrd="1" destOrd="0" presId="urn:microsoft.com/office/officeart/2005/8/layout/bList2"/>
    <dgm:cxn modelId="{5CA1BD9C-241A-41E9-80B1-3C6137F2BAB1}" srcId="{84742876-DA70-4344-8D18-180F4F8A6F22}" destId="{EE7C8571-FA8A-429F-9322-2221E220A87D}" srcOrd="2" destOrd="0" parTransId="{0EDFD8F6-F6FD-4B33-904B-4300306CF6F8}" sibTransId="{1916846D-3A79-413E-8089-48AADB946C71}"/>
    <dgm:cxn modelId="{00968F3E-8B18-4B1E-A48C-F02091814DEE}" srcId="{84742876-DA70-4344-8D18-180F4F8A6F22}" destId="{86D4F0C7-19D3-4EA1-B280-76F478718844}" srcOrd="0" destOrd="0" parTransId="{8D0FFE46-AAD8-4605-95FC-22DA25342317}" sibTransId="{D03CE26C-9C41-4FDD-AEF7-5D8A3E9939DD}"/>
    <dgm:cxn modelId="{52275E7A-3431-4DF0-9748-753B5E7D4F5F}" type="presOf" srcId="{D2122A59-D184-4A33-8B74-153505E38AC2}" destId="{804794FF-92EF-407C-BBB3-55C03CA82FBA}" srcOrd="0" destOrd="3" presId="urn:microsoft.com/office/officeart/2005/8/layout/bList2"/>
    <dgm:cxn modelId="{C0C8EA52-3D60-4EBD-9582-687CF4D21004}" type="presOf" srcId="{84742876-DA70-4344-8D18-180F4F8A6F22}" destId="{13FEDF82-7EEC-4F82-8C82-FC0517B7238D}" srcOrd="1" destOrd="0" presId="urn:microsoft.com/office/officeart/2005/8/layout/bList2"/>
    <dgm:cxn modelId="{6F811D7E-8736-4E1C-A1F8-8C7174E3920D}" srcId="{7C396F42-B68B-4724-856B-273B26FBBE16}" destId="{D2122A59-D184-4A33-8B74-153505E38AC2}" srcOrd="3" destOrd="0" parTransId="{0BA6C8FE-5C96-4FF7-8145-88AB93B83694}" sibTransId="{5F43BBFD-4208-43A6-B70B-1C9A03477791}"/>
    <dgm:cxn modelId="{D7BCC1DD-F17F-4F9D-8ED9-98E0CED654B2}" type="presParOf" srcId="{37636C81-45F9-44A1-8314-8A43BFE9D27F}" destId="{FEB9D233-AC8E-4A9E-ACD5-905373EC8FD2}" srcOrd="0" destOrd="0" presId="urn:microsoft.com/office/officeart/2005/8/layout/bList2"/>
    <dgm:cxn modelId="{5FC9B4D7-EC26-45EE-A00F-91D4F5F0D226}" type="presParOf" srcId="{FEB9D233-AC8E-4A9E-ACD5-905373EC8FD2}" destId="{638BB24E-CE0D-4D0B-BFE9-58A52F5FCDA0}" srcOrd="0" destOrd="0" presId="urn:microsoft.com/office/officeart/2005/8/layout/bList2"/>
    <dgm:cxn modelId="{4DE9C17A-8908-4F30-A08C-10ABABC08C8D}" type="presParOf" srcId="{FEB9D233-AC8E-4A9E-ACD5-905373EC8FD2}" destId="{2CAD61BA-73AC-416A-9196-9B2A8AD44EBA}" srcOrd="1" destOrd="0" presId="urn:microsoft.com/office/officeart/2005/8/layout/bList2"/>
    <dgm:cxn modelId="{F431D736-56FE-4D6D-BB3E-FEAF215D97F1}" type="presParOf" srcId="{FEB9D233-AC8E-4A9E-ACD5-905373EC8FD2}" destId="{13FEDF82-7EEC-4F82-8C82-FC0517B7238D}" srcOrd="2" destOrd="0" presId="urn:microsoft.com/office/officeart/2005/8/layout/bList2"/>
    <dgm:cxn modelId="{A84F0074-A60B-49D3-AFB7-669689CBC35E}" type="presParOf" srcId="{FEB9D233-AC8E-4A9E-ACD5-905373EC8FD2}" destId="{02CD2B6F-7F58-4D70-B8FA-682F8AC5CBEB}" srcOrd="3" destOrd="0" presId="urn:microsoft.com/office/officeart/2005/8/layout/bList2"/>
    <dgm:cxn modelId="{3B1131E7-5674-424E-8FD9-A82730BAD0F9}" type="presParOf" srcId="{37636C81-45F9-44A1-8314-8A43BFE9D27F}" destId="{D1BE3AA6-F0C8-4143-8076-21F20054065B}" srcOrd="1" destOrd="0" presId="urn:microsoft.com/office/officeart/2005/8/layout/bList2"/>
    <dgm:cxn modelId="{880BF454-536C-4B56-818F-00097BBE77F9}" type="presParOf" srcId="{37636C81-45F9-44A1-8314-8A43BFE9D27F}" destId="{2D9997EE-07B1-4BEA-84DE-995BC864668B}" srcOrd="2" destOrd="0" presId="urn:microsoft.com/office/officeart/2005/8/layout/bList2"/>
    <dgm:cxn modelId="{85787556-88D1-4F2C-986A-35F98AFC2057}" type="presParOf" srcId="{2D9997EE-07B1-4BEA-84DE-995BC864668B}" destId="{804794FF-92EF-407C-BBB3-55C03CA82FBA}" srcOrd="0" destOrd="0" presId="urn:microsoft.com/office/officeart/2005/8/layout/bList2"/>
    <dgm:cxn modelId="{741BA531-D8A5-4670-99A0-04F0B3B3823D}" type="presParOf" srcId="{2D9997EE-07B1-4BEA-84DE-995BC864668B}" destId="{A803EB71-E3FC-4974-9553-F6DBA18AFE50}" srcOrd="1" destOrd="0" presId="urn:microsoft.com/office/officeart/2005/8/layout/bList2"/>
    <dgm:cxn modelId="{1D4ADF8C-C30A-44B4-99C7-45E0C97C7426}" type="presParOf" srcId="{2D9997EE-07B1-4BEA-84DE-995BC864668B}" destId="{722089D7-9DCD-45B7-A67F-640A07F25599}" srcOrd="2" destOrd="0" presId="urn:microsoft.com/office/officeart/2005/8/layout/bList2"/>
    <dgm:cxn modelId="{497F336A-5165-4028-A049-67BEBAE7B649}" type="presParOf" srcId="{2D9997EE-07B1-4BEA-84DE-995BC864668B}" destId="{39A4F332-4A41-42C4-A110-0EAC4C4520E3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BFC1D8-2A98-4D4D-A4F7-6A255233F641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D5F6ED6-74F8-4274-9A3A-B1B8B6FCD57F}">
      <dgm:prSet phldrT="[Текст]"/>
      <dgm:spPr/>
      <dgm:t>
        <a:bodyPr/>
        <a:lstStyle/>
        <a:p>
          <a:r>
            <a:rPr lang="ru-RU" dirty="0"/>
            <a:t>Социальное развитие</a:t>
          </a:r>
        </a:p>
      </dgm:t>
    </dgm:pt>
    <dgm:pt modelId="{3F5B42F1-F3B3-456F-BFE1-DF83B4613208}" type="parTrans" cxnId="{3D3A0D45-524F-4340-9986-6C2208C148FF}">
      <dgm:prSet/>
      <dgm:spPr/>
      <dgm:t>
        <a:bodyPr/>
        <a:lstStyle/>
        <a:p>
          <a:endParaRPr lang="ru-RU"/>
        </a:p>
      </dgm:t>
    </dgm:pt>
    <dgm:pt modelId="{83D8E478-6711-41D1-A850-8CF837C83577}" type="sibTrans" cxnId="{3D3A0D45-524F-4340-9986-6C2208C148FF}">
      <dgm:prSet/>
      <dgm:spPr/>
      <dgm:t>
        <a:bodyPr/>
        <a:lstStyle/>
        <a:p>
          <a:endParaRPr lang="ru-RU"/>
        </a:p>
      </dgm:t>
    </dgm:pt>
    <dgm:pt modelId="{15BE5FAE-C314-4E50-BFB9-6901252B29AD}">
      <dgm:prSet phldrT="[Текст]"/>
      <dgm:spPr/>
      <dgm:t>
        <a:bodyPr/>
        <a:lstStyle/>
        <a:p>
          <a:r>
            <a:rPr lang="ru-RU" dirty="0"/>
            <a:t>Личностное развитие</a:t>
          </a:r>
        </a:p>
      </dgm:t>
    </dgm:pt>
    <dgm:pt modelId="{0AFE6F50-709C-4FD7-84AB-BFD9D94EB06D}" type="parTrans" cxnId="{3121C49B-E5C9-493A-B1B9-3B4B96FCD877}">
      <dgm:prSet/>
      <dgm:spPr/>
      <dgm:t>
        <a:bodyPr/>
        <a:lstStyle/>
        <a:p>
          <a:endParaRPr lang="ru-RU"/>
        </a:p>
      </dgm:t>
    </dgm:pt>
    <dgm:pt modelId="{E6C78614-DB53-45E6-93E1-494193D5B346}" type="sibTrans" cxnId="{3121C49B-E5C9-493A-B1B9-3B4B96FCD877}">
      <dgm:prSet/>
      <dgm:spPr/>
      <dgm:t>
        <a:bodyPr/>
        <a:lstStyle/>
        <a:p>
          <a:endParaRPr lang="ru-RU"/>
        </a:p>
      </dgm:t>
    </dgm:pt>
    <dgm:pt modelId="{B3E30EBF-9888-4619-ADC9-E80F2AB747E9}">
      <dgm:prSet phldrT="[Текст]"/>
      <dgm:spPr/>
      <dgm:t>
        <a:bodyPr/>
        <a:lstStyle/>
        <a:p>
          <a:r>
            <a:rPr lang="ru-RU" dirty="0"/>
            <a:t>Познавательное развитие</a:t>
          </a:r>
        </a:p>
      </dgm:t>
    </dgm:pt>
    <dgm:pt modelId="{3B325E6A-5AD1-42FB-9350-D93E30B46B7F}" type="parTrans" cxnId="{FFBA63AA-DE3A-4E88-894B-D08F2A188C13}">
      <dgm:prSet/>
      <dgm:spPr/>
      <dgm:t>
        <a:bodyPr/>
        <a:lstStyle/>
        <a:p>
          <a:endParaRPr lang="ru-RU"/>
        </a:p>
      </dgm:t>
    </dgm:pt>
    <dgm:pt modelId="{80C83598-0C4B-4392-90CF-7912C7FA2378}" type="sibTrans" cxnId="{FFBA63AA-DE3A-4E88-894B-D08F2A188C13}">
      <dgm:prSet/>
      <dgm:spPr/>
      <dgm:t>
        <a:bodyPr/>
        <a:lstStyle/>
        <a:p>
          <a:endParaRPr lang="ru-RU"/>
        </a:p>
      </dgm:t>
    </dgm:pt>
    <dgm:pt modelId="{8BAD29E5-11AD-4162-ABD9-341429D755B5}">
      <dgm:prSet phldrT="[Текст]"/>
      <dgm:spPr/>
      <dgm:t>
        <a:bodyPr/>
        <a:lstStyle/>
        <a:p>
          <a:r>
            <a:rPr lang="ru-RU" dirty="0"/>
            <a:t>Коммуникативное развитие</a:t>
          </a:r>
        </a:p>
      </dgm:t>
    </dgm:pt>
    <dgm:pt modelId="{1F2EA653-AE4A-4E40-B041-BDF03A4D6559}" type="parTrans" cxnId="{37113CFE-9B69-4FD5-825A-367E7700E394}">
      <dgm:prSet/>
      <dgm:spPr/>
      <dgm:t>
        <a:bodyPr/>
        <a:lstStyle/>
        <a:p>
          <a:endParaRPr lang="ru-RU"/>
        </a:p>
      </dgm:t>
    </dgm:pt>
    <dgm:pt modelId="{76317B88-D0BD-4660-B36F-D7B8F1185662}" type="sibTrans" cxnId="{37113CFE-9B69-4FD5-825A-367E7700E394}">
      <dgm:prSet/>
      <dgm:spPr/>
      <dgm:t>
        <a:bodyPr/>
        <a:lstStyle/>
        <a:p>
          <a:endParaRPr lang="ru-RU"/>
        </a:p>
      </dgm:t>
    </dgm:pt>
    <dgm:pt modelId="{0D11FA32-1911-4B68-9029-559155FB9EBA}" type="pres">
      <dgm:prSet presAssocID="{21BFC1D8-2A98-4D4D-A4F7-6A255233F64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4AC4DB-7BF0-40CB-96A3-C91AD189B9D3}" type="pres">
      <dgm:prSet presAssocID="{9D5F6ED6-74F8-4274-9A3A-B1B8B6FCD57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F0CD65-0962-4292-B67A-2D7F6F893894}" type="pres">
      <dgm:prSet presAssocID="{83D8E478-6711-41D1-A850-8CF837C83577}" presName="sibTrans" presStyleCnt="0"/>
      <dgm:spPr/>
    </dgm:pt>
    <dgm:pt modelId="{FC68BCAC-FBB9-4CC8-A0F5-09C713A42773}" type="pres">
      <dgm:prSet presAssocID="{15BE5FAE-C314-4E50-BFB9-6901252B29A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B7AA2-6286-4B80-A9AC-54DFAEDD5AB7}" type="pres">
      <dgm:prSet presAssocID="{E6C78614-DB53-45E6-93E1-494193D5B346}" presName="sibTrans" presStyleCnt="0"/>
      <dgm:spPr/>
    </dgm:pt>
    <dgm:pt modelId="{2958FAED-2172-4032-BF27-E942E671C769}" type="pres">
      <dgm:prSet presAssocID="{B3E30EBF-9888-4619-ADC9-E80F2AB747E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53EC9E-4783-4A25-9117-9618BF154FD0}" type="pres">
      <dgm:prSet presAssocID="{80C83598-0C4B-4392-90CF-7912C7FA2378}" presName="sibTrans" presStyleCnt="0"/>
      <dgm:spPr/>
    </dgm:pt>
    <dgm:pt modelId="{F05E2590-64ED-4781-BE76-6F5F3BAAB649}" type="pres">
      <dgm:prSet presAssocID="{8BAD29E5-11AD-4162-ABD9-341429D755B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113CFE-9B69-4FD5-825A-367E7700E394}" srcId="{21BFC1D8-2A98-4D4D-A4F7-6A255233F641}" destId="{8BAD29E5-11AD-4162-ABD9-341429D755B5}" srcOrd="3" destOrd="0" parTransId="{1F2EA653-AE4A-4E40-B041-BDF03A4D6559}" sibTransId="{76317B88-D0BD-4660-B36F-D7B8F1185662}"/>
    <dgm:cxn modelId="{FFBA63AA-DE3A-4E88-894B-D08F2A188C13}" srcId="{21BFC1D8-2A98-4D4D-A4F7-6A255233F641}" destId="{B3E30EBF-9888-4619-ADC9-E80F2AB747E9}" srcOrd="2" destOrd="0" parTransId="{3B325E6A-5AD1-42FB-9350-D93E30B46B7F}" sibTransId="{80C83598-0C4B-4392-90CF-7912C7FA2378}"/>
    <dgm:cxn modelId="{3D3A0D45-524F-4340-9986-6C2208C148FF}" srcId="{21BFC1D8-2A98-4D4D-A4F7-6A255233F641}" destId="{9D5F6ED6-74F8-4274-9A3A-B1B8B6FCD57F}" srcOrd="0" destOrd="0" parTransId="{3F5B42F1-F3B3-456F-BFE1-DF83B4613208}" sibTransId="{83D8E478-6711-41D1-A850-8CF837C83577}"/>
    <dgm:cxn modelId="{F5C162E2-85AA-4BA0-AD27-FE7A9A768700}" type="presOf" srcId="{15BE5FAE-C314-4E50-BFB9-6901252B29AD}" destId="{FC68BCAC-FBB9-4CC8-A0F5-09C713A42773}" srcOrd="0" destOrd="0" presId="urn:microsoft.com/office/officeart/2005/8/layout/default"/>
    <dgm:cxn modelId="{BA1262D8-357D-43E5-A0E3-2C85AEF10FB8}" type="presOf" srcId="{8BAD29E5-11AD-4162-ABD9-341429D755B5}" destId="{F05E2590-64ED-4781-BE76-6F5F3BAAB649}" srcOrd="0" destOrd="0" presId="urn:microsoft.com/office/officeart/2005/8/layout/default"/>
    <dgm:cxn modelId="{8EE9D25D-4C9A-4AB0-87E6-5E8AAADF7024}" type="presOf" srcId="{9D5F6ED6-74F8-4274-9A3A-B1B8B6FCD57F}" destId="{D24AC4DB-7BF0-40CB-96A3-C91AD189B9D3}" srcOrd="0" destOrd="0" presId="urn:microsoft.com/office/officeart/2005/8/layout/default"/>
    <dgm:cxn modelId="{BE0BAABF-FF80-48E4-A2E7-D7D61B900145}" type="presOf" srcId="{21BFC1D8-2A98-4D4D-A4F7-6A255233F641}" destId="{0D11FA32-1911-4B68-9029-559155FB9EBA}" srcOrd="0" destOrd="0" presId="urn:microsoft.com/office/officeart/2005/8/layout/default"/>
    <dgm:cxn modelId="{3121C49B-E5C9-493A-B1B9-3B4B96FCD877}" srcId="{21BFC1D8-2A98-4D4D-A4F7-6A255233F641}" destId="{15BE5FAE-C314-4E50-BFB9-6901252B29AD}" srcOrd="1" destOrd="0" parTransId="{0AFE6F50-709C-4FD7-84AB-BFD9D94EB06D}" sibTransId="{E6C78614-DB53-45E6-93E1-494193D5B346}"/>
    <dgm:cxn modelId="{72FA7226-F996-40B1-8786-2270E642149E}" type="presOf" srcId="{B3E30EBF-9888-4619-ADC9-E80F2AB747E9}" destId="{2958FAED-2172-4032-BF27-E942E671C769}" srcOrd="0" destOrd="0" presId="urn:microsoft.com/office/officeart/2005/8/layout/default"/>
    <dgm:cxn modelId="{750C2EBB-3B17-4252-84C7-5A391F0A63DC}" type="presParOf" srcId="{0D11FA32-1911-4B68-9029-559155FB9EBA}" destId="{D24AC4DB-7BF0-40CB-96A3-C91AD189B9D3}" srcOrd="0" destOrd="0" presId="urn:microsoft.com/office/officeart/2005/8/layout/default"/>
    <dgm:cxn modelId="{C5295F66-A02B-4649-921D-7DC3ADDAC1D7}" type="presParOf" srcId="{0D11FA32-1911-4B68-9029-559155FB9EBA}" destId="{E7F0CD65-0962-4292-B67A-2D7F6F893894}" srcOrd="1" destOrd="0" presId="urn:microsoft.com/office/officeart/2005/8/layout/default"/>
    <dgm:cxn modelId="{95A042A8-AE0E-4FD6-ABA2-CD6308123817}" type="presParOf" srcId="{0D11FA32-1911-4B68-9029-559155FB9EBA}" destId="{FC68BCAC-FBB9-4CC8-A0F5-09C713A42773}" srcOrd="2" destOrd="0" presId="urn:microsoft.com/office/officeart/2005/8/layout/default"/>
    <dgm:cxn modelId="{BBCD1F7D-D73A-47B3-8CD2-719A6508D55F}" type="presParOf" srcId="{0D11FA32-1911-4B68-9029-559155FB9EBA}" destId="{26BB7AA2-6286-4B80-A9AC-54DFAEDD5AB7}" srcOrd="3" destOrd="0" presId="urn:microsoft.com/office/officeart/2005/8/layout/default"/>
    <dgm:cxn modelId="{76DF8AAB-59AA-4DE0-890B-E30BC82D7359}" type="presParOf" srcId="{0D11FA32-1911-4B68-9029-559155FB9EBA}" destId="{2958FAED-2172-4032-BF27-E942E671C769}" srcOrd="4" destOrd="0" presId="urn:microsoft.com/office/officeart/2005/8/layout/default"/>
    <dgm:cxn modelId="{92B68BC9-94E3-4AC6-BD3D-53114F406017}" type="presParOf" srcId="{0D11FA32-1911-4B68-9029-559155FB9EBA}" destId="{0653EC9E-4783-4A25-9117-9618BF154FD0}" srcOrd="5" destOrd="0" presId="urn:microsoft.com/office/officeart/2005/8/layout/default"/>
    <dgm:cxn modelId="{298DF0B5-FA13-4261-BDF4-CF24B8ECD89F}" type="presParOf" srcId="{0D11FA32-1911-4B68-9029-559155FB9EBA}" destId="{F05E2590-64ED-4781-BE76-6F5F3BAAB64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6A872B-CB72-4F48-BB84-D984B62B4358}" type="doc">
      <dgm:prSet loTypeId="urn:microsoft.com/office/officeart/2005/8/layout/default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A567F0-8C74-49CA-A1C4-6D8B1C2827D5}">
      <dgm:prSet phldrT="[Текст]"/>
      <dgm:spPr/>
      <dgm:t>
        <a:bodyPr/>
        <a:lstStyle/>
        <a:p>
          <a:r>
            <a:rPr lang="ru-RU" dirty="0"/>
            <a:t>Познавательные</a:t>
          </a:r>
        </a:p>
      </dgm:t>
    </dgm:pt>
    <dgm:pt modelId="{0778FB31-8244-4173-8FC8-F5877993E75D}" type="parTrans" cxnId="{670E5595-13B4-4EE5-84FC-5A4C800861A2}">
      <dgm:prSet/>
      <dgm:spPr/>
      <dgm:t>
        <a:bodyPr/>
        <a:lstStyle/>
        <a:p>
          <a:endParaRPr lang="ru-RU"/>
        </a:p>
      </dgm:t>
    </dgm:pt>
    <dgm:pt modelId="{6ACEBB72-8E64-4D27-A205-82B2BD09C57B}" type="sibTrans" cxnId="{670E5595-13B4-4EE5-84FC-5A4C800861A2}">
      <dgm:prSet/>
      <dgm:spPr/>
      <dgm:t>
        <a:bodyPr/>
        <a:lstStyle/>
        <a:p>
          <a:endParaRPr lang="ru-RU"/>
        </a:p>
      </dgm:t>
    </dgm:pt>
    <dgm:pt modelId="{85A46C11-5BCD-4FBE-9700-2ED2512B7FC4}">
      <dgm:prSet phldrT="[Текст]"/>
      <dgm:spPr/>
      <dgm:t>
        <a:bodyPr/>
        <a:lstStyle/>
        <a:p>
          <a:r>
            <a:rPr lang="ru-RU" dirty="0"/>
            <a:t>Регулятивные</a:t>
          </a:r>
        </a:p>
      </dgm:t>
    </dgm:pt>
    <dgm:pt modelId="{567903AA-1603-4583-97BD-AC069D3524CC}" type="parTrans" cxnId="{10876FB7-0748-43E2-94E0-93B38E1A3DC7}">
      <dgm:prSet/>
      <dgm:spPr/>
      <dgm:t>
        <a:bodyPr/>
        <a:lstStyle/>
        <a:p>
          <a:endParaRPr lang="ru-RU"/>
        </a:p>
      </dgm:t>
    </dgm:pt>
    <dgm:pt modelId="{834946EC-065F-4317-9566-1A1485E36972}" type="sibTrans" cxnId="{10876FB7-0748-43E2-94E0-93B38E1A3DC7}">
      <dgm:prSet/>
      <dgm:spPr/>
      <dgm:t>
        <a:bodyPr/>
        <a:lstStyle/>
        <a:p>
          <a:endParaRPr lang="ru-RU"/>
        </a:p>
      </dgm:t>
    </dgm:pt>
    <dgm:pt modelId="{94A2E3E3-58FD-4DBE-BE57-2B74A2E7D095}">
      <dgm:prSet phldrT="[Текст]"/>
      <dgm:spPr/>
      <dgm:t>
        <a:bodyPr/>
        <a:lstStyle/>
        <a:p>
          <a:r>
            <a:rPr lang="ru-RU" dirty="0"/>
            <a:t>Коммуникативные</a:t>
          </a:r>
        </a:p>
      </dgm:t>
    </dgm:pt>
    <dgm:pt modelId="{33FD81AC-BAEA-4B8D-AB10-F68A8599ECDE}" type="parTrans" cxnId="{03D3D81C-EDE3-456E-94FE-62F1530F8E9D}">
      <dgm:prSet/>
      <dgm:spPr/>
      <dgm:t>
        <a:bodyPr/>
        <a:lstStyle/>
        <a:p>
          <a:endParaRPr lang="ru-RU"/>
        </a:p>
      </dgm:t>
    </dgm:pt>
    <dgm:pt modelId="{305C4514-221C-453D-BAD4-0CF847601DC6}" type="sibTrans" cxnId="{03D3D81C-EDE3-456E-94FE-62F1530F8E9D}">
      <dgm:prSet/>
      <dgm:spPr/>
      <dgm:t>
        <a:bodyPr/>
        <a:lstStyle/>
        <a:p>
          <a:endParaRPr lang="ru-RU"/>
        </a:p>
      </dgm:t>
    </dgm:pt>
    <dgm:pt modelId="{3E94E43F-70E4-4F7B-B503-78F2A1123969}">
      <dgm:prSet phldrT="[Текст]"/>
      <dgm:spPr/>
      <dgm:t>
        <a:bodyPr/>
        <a:lstStyle/>
        <a:p>
          <a:r>
            <a:rPr lang="ru-RU" dirty="0"/>
            <a:t>Личностные</a:t>
          </a:r>
        </a:p>
      </dgm:t>
    </dgm:pt>
    <dgm:pt modelId="{62DF0B92-7014-4603-B6E3-2C73819C3DC3}" type="parTrans" cxnId="{973CE567-8437-4547-AB80-EE9E7CF28E49}">
      <dgm:prSet/>
      <dgm:spPr/>
      <dgm:t>
        <a:bodyPr/>
        <a:lstStyle/>
        <a:p>
          <a:endParaRPr lang="ru-RU"/>
        </a:p>
      </dgm:t>
    </dgm:pt>
    <dgm:pt modelId="{68758643-858D-4941-92A6-CCD86F8AFC2A}" type="sibTrans" cxnId="{973CE567-8437-4547-AB80-EE9E7CF28E49}">
      <dgm:prSet/>
      <dgm:spPr/>
      <dgm:t>
        <a:bodyPr/>
        <a:lstStyle/>
        <a:p>
          <a:endParaRPr lang="ru-RU"/>
        </a:p>
      </dgm:t>
    </dgm:pt>
    <dgm:pt modelId="{ABF465A4-D85A-4A13-92F9-9F98CD21CC04}" type="pres">
      <dgm:prSet presAssocID="{BC6A872B-CB72-4F48-BB84-D984B62B435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78DE03-9E38-4F84-A318-DCD5879EDB81}" type="pres">
      <dgm:prSet presAssocID="{49A567F0-8C74-49CA-A1C4-6D8B1C2827D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CA559-1472-4157-A254-DF2C1FA09F37}" type="pres">
      <dgm:prSet presAssocID="{6ACEBB72-8E64-4D27-A205-82B2BD09C57B}" presName="sibTrans" presStyleCnt="0"/>
      <dgm:spPr/>
    </dgm:pt>
    <dgm:pt modelId="{FA2344F2-396F-43C1-93BB-D3B05A35B683}" type="pres">
      <dgm:prSet presAssocID="{85A46C11-5BCD-4FBE-9700-2ED2512B7FC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8B9EF0-47AB-48F2-A3E9-2B02AD1BAB62}" type="pres">
      <dgm:prSet presAssocID="{834946EC-065F-4317-9566-1A1485E36972}" presName="sibTrans" presStyleCnt="0"/>
      <dgm:spPr/>
    </dgm:pt>
    <dgm:pt modelId="{1D8A6E3A-A1C9-40A5-A41F-C03018B91831}" type="pres">
      <dgm:prSet presAssocID="{94A2E3E3-58FD-4DBE-BE57-2B74A2E7D09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E9E010-9DCA-4E06-B8D2-A5DF8717670C}" type="pres">
      <dgm:prSet presAssocID="{305C4514-221C-453D-BAD4-0CF847601DC6}" presName="sibTrans" presStyleCnt="0"/>
      <dgm:spPr/>
    </dgm:pt>
    <dgm:pt modelId="{3520566C-39A9-4BD1-BBFB-5113669AB588}" type="pres">
      <dgm:prSet presAssocID="{3E94E43F-70E4-4F7B-B503-78F2A112396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4E24C2-F517-4B07-B8A1-DCD22D899F11}" type="presOf" srcId="{94A2E3E3-58FD-4DBE-BE57-2B74A2E7D095}" destId="{1D8A6E3A-A1C9-40A5-A41F-C03018B91831}" srcOrd="0" destOrd="0" presId="urn:microsoft.com/office/officeart/2005/8/layout/default"/>
    <dgm:cxn modelId="{05C9D868-93EE-47BC-A269-C09C135CB472}" type="presOf" srcId="{85A46C11-5BCD-4FBE-9700-2ED2512B7FC4}" destId="{FA2344F2-396F-43C1-93BB-D3B05A35B683}" srcOrd="0" destOrd="0" presId="urn:microsoft.com/office/officeart/2005/8/layout/default"/>
    <dgm:cxn modelId="{973CE567-8437-4547-AB80-EE9E7CF28E49}" srcId="{BC6A872B-CB72-4F48-BB84-D984B62B4358}" destId="{3E94E43F-70E4-4F7B-B503-78F2A1123969}" srcOrd="3" destOrd="0" parTransId="{62DF0B92-7014-4603-B6E3-2C73819C3DC3}" sibTransId="{68758643-858D-4941-92A6-CCD86F8AFC2A}"/>
    <dgm:cxn modelId="{92B13035-82BD-4C87-AE4F-A11D9F5601F0}" type="presOf" srcId="{49A567F0-8C74-49CA-A1C4-6D8B1C2827D5}" destId="{6578DE03-9E38-4F84-A318-DCD5879EDB81}" srcOrd="0" destOrd="0" presId="urn:microsoft.com/office/officeart/2005/8/layout/default"/>
    <dgm:cxn modelId="{B84EA78A-5C47-43B1-8710-AC22C9F91104}" type="presOf" srcId="{3E94E43F-70E4-4F7B-B503-78F2A1123969}" destId="{3520566C-39A9-4BD1-BBFB-5113669AB588}" srcOrd="0" destOrd="0" presId="urn:microsoft.com/office/officeart/2005/8/layout/default"/>
    <dgm:cxn modelId="{670E5595-13B4-4EE5-84FC-5A4C800861A2}" srcId="{BC6A872B-CB72-4F48-BB84-D984B62B4358}" destId="{49A567F0-8C74-49CA-A1C4-6D8B1C2827D5}" srcOrd="0" destOrd="0" parTransId="{0778FB31-8244-4173-8FC8-F5877993E75D}" sibTransId="{6ACEBB72-8E64-4D27-A205-82B2BD09C57B}"/>
    <dgm:cxn modelId="{10876FB7-0748-43E2-94E0-93B38E1A3DC7}" srcId="{BC6A872B-CB72-4F48-BB84-D984B62B4358}" destId="{85A46C11-5BCD-4FBE-9700-2ED2512B7FC4}" srcOrd="1" destOrd="0" parTransId="{567903AA-1603-4583-97BD-AC069D3524CC}" sibTransId="{834946EC-065F-4317-9566-1A1485E36972}"/>
    <dgm:cxn modelId="{03D3D81C-EDE3-456E-94FE-62F1530F8E9D}" srcId="{BC6A872B-CB72-4F48-BB84-D984B62B4358}" destId="{94A2E3E3-58FD-4DBE-BE57-2B74A2E7D095}" srcOrd="2" destOrd="0" parTransId="{33FD81AC-BAEA-4B8D-AB10-F68A8599ECDE}" sibTransId="{305C4514-221C-453D-BAD4-0CF847601DC6}"/>
    <dgm:cxn modelId="{0F4EC823-2F31-42FB-B48B-D1ACA0D9A6E4}" type="presOf" srcId="{BC6A872B-CB72-4F48-BB84-D984B62B4358}" destId="{ABF465A4-D85A-4A13-92F9-9F98CD21CC04}" srcOrd="0" destOrd="0" presId="urn:microsoft.com/office/officeart/2005/8/layout/default"/>
    <dgm:cxn modelId="{46A065CC-5AD0-4BE2-A843-93D349C41115}" type="presParOf" srcId="{ABF465A4-D85A-4A13-92F9-9F98CD21CC04}" destId="{6578DE03-9E38-4F84-A318-DCD5879EDB81}" srcOrd="0" destOrd="0" presId="urn:microsoft.com/office/officeart/2005/8/layout/default"/>
    <dgm:cxn modelId="{C7567E2F-DA70-47F8-955C-5F6E9D2784B5}" type="presParOf" srcId="{ABF465A4-D85A-4A13-92F9-9F98CD21CC04}" destId="{11DCA559-1472-4157-A254-DF2C1FA09F37}" srcOrd="1" destOrd="0" presId="urn:microsoft.com/office/officeart/2005/8/layout/default"/>
    <dgm:cxn modelId="{718E811D-06E7-4B3F-8771-D82607D69657}" type="presParOf" srcId="{ABF465A4-D85A-4A13-92F9-9F98CD21CC04}" destId="{FA2344F2-396F-43C1-93BB-D3B05A35B683}" srcOrd="2" destOrd="0" presId="urn:microsoft.com/office/officeart/2005/8/layout/default"/>
    <dgm:cxn modelId="{FA6235DB-EE36-4FA2-9F45-E02AC62262A6}" type="presParOf" srcId="{ABF465A4-D85A-4A13-92F9-9F98CD21CC04}" destId="{0F8B9EF0-47AB-48F2-A3E9-2B02AD1BAB62}" srcOrd="3" destOrd="0" presId="urn:microsoft.com/office/officeart/2005/8/layout/default"/>
    <dgm:cxn modelId="{77144A49-4300-4E64-BD7A-043EE1B381C5}" type="presParOf" srcId="{ABF465A4-D85A-4A13-92F9-9F98CD21CC04}" destId="{1D8A6E3A-A1C9-40A5-A41F-C03018B91831}" srcOrd="4" destOrd="0" presId="urn:microsoft.com/office/officeart/2005/8/layout/default"/>
    <dgm:cxn modelId="{E9DAAE4B-588F-4D21-BF49-8D42EB339B7E}" type="presParOf" srcId="{ABF465A4-D85A-4A13-92F9-9F98CD21CC04}" destId="{13E9E010-9DCA-4E06-B8D2-A5DF8717670C}" srcOrd="5" destOrd="0" presId="urn:microsoft.com/office/officeart/2005/8/layout/default"/>
    <dgm:cxn modelId="{9A8C488F-15F2-4D54-A3FD-9564CEA6AE63}" type="presParOf" srcId="{ABF465A4-D85A-4A13-92F9-9F98CD21CC04}" destId="{3520566C-39A9-4BD1-BBFB-5113669AB58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7576E21-761C-40A5-9668-D5B415496674}" type="doc">
      <dgm:prSet loTypeId="urn:microsoft.com/office/officeart/2005/8/layout/hChevron3" loCatId="process" qsTypeId="urn:microsoft.com/office/officeart/2005/8/quickstyle/simple1" qsCatId="simple" csTypeId="urn:microsoft.com/office/officeart/2005/8/colors/accent2_1" csCatId="accent2" phldr="1"/>
      <dgm:spPr/>
    </dgm:pt>
    <dgm:pt modelId="{E7ABE35C-431E-4742-A6D0-AF278A948FD6}">
      <dgm:prSet phldrT="[Текст]"/>
      <dgm:spPr/>
      <dgm:t>
        <a:bodyPr/>
        <a:lstStyle/>
        <a:p>
          <a:r>
            <a:rPr lang="ru-RU" dirty="0" smtClean="0"/>
            <a:t>Постановки или принятие цели</a:t>
          </a:r>
          <a:endParaRPr lang="ru-RU" dirty="0"/>
        </a:p>
      </dgm:t>
    </dgm:pt>
    <dgm:pt modelId="{74E57DA7-EAA5-4674-9785-18413421576D}" type="parTrans" cxnId="{898782E2-222C-445C-8D6B-6C62769F57D8}">
      <dgm:prSet/>
      <dgm:spPr/>
      <dgm:t>
        <a:bodyPr/>
        <a:lstStyle/>
        <a:p>
          <a:endParaRPr lang="ru-RU"/>
        </a:p>
      </dgm:t>
    </dgm:pt>
    <dgm:pt modelId="{4A2A5D27-123F-48F3-BB88-5FF1B8EDB4DB}" type="sibTrans" cxnId="{898782E2-222C-445C-8D6B-6C62769F57D8}">
      <dgm:prSet/>
      <dgm:spPr/>
      <dgm:t>
        <a:bodyPr/>
        <a:lstStyle/>
        <a:p>
          <a:endParaRPr lang="ru-RU"/>
        </a:p>
      </dgm:t>
    </dgm:pt>
    <dgm:pt modelId="{24C63877-DB59-4D0B-AC49-AAA9063042E2}">
      <dgm:prSet phldrT="[Текст]"/>
      <dgm:spPr/>
      <dgm:t>
        <a:bodyPr/>
        <a:lstStyle/>
        <a:p>
          <a:r>
            <a:rPr lang="ru-RU" dirty="0" smtClean="0"/>
            <a:t>Планирование</a:t>
          </a:r>
          <a:endParaRPr lang="ru-RU" dirty="0"/>
        </a:p>
      </dgm:t>
    </dgm:pt>
    <dgm:pt modelId="{05B38504-9211-449F-9F45-FE6090A5904A}" type="parTrans" cxnId="{5C228E10-BB3C-4082-AF44-54B320A33567}">
      <dgm:prSet/>
      <dgm:spPr/>
      <dgm:t>
        <a:bodyPr/>
        <a:lstStyle/>
        <a:p>
          <a:endParaRPr lang="ru-RU"/>
        </a:p>
      </dgm:t>
    </dgm:pt>
    <dgm:pt modelId="{A6BF035C-AE17-4B89-A410-7C08A8D18558}" type="sibTrans" cxnId="{5C228E10-BB3C-4082-AF44-54B320A33567}">
      <dgm:prSet/>
      <dgm:spPr/>
      <dgm:t>
        <a:bodyPr/>
        <a:lstStyle/>
        <a:p>
          <a:endParaRPr lang="ru-RU"/>
        </a:p>
      </dgm:t>
    </dgm:pt>
    <dgm:pt modelId="{8C373AF6-3AEA-4D54-AD84-D5619D95FA8D}">
      <dgm:prSet phldrT="[Текст]"/>
      <dgm:spPr/>
      <dgm:t>
        <a:bodyPr/>
        <a:lstStyle/>
        <a:p>
          <a:r>
            <a:rPr lang="ru-RU" dirty="0" smtClean="0"/>
            <a:t>Выполнение действий</a:t>
          </a:r>
          <a:endParaRPr lang="ru-RU" dirty="0"/>
        </a:p>
      </dgm:t>
    </dgm:pt>
    <dgm:pt modelId="{BADF796E-0444-4D4A-9463-5FE3C8BB8C14}" type="parTrans" cxnId="{755EEA0D-5BB3-4E16-A33A-2B5CB6A48612}">
      <dgm:prSet/>
      <dgm:spPr/>
      <dgm:t>
        <a:bodyPr/>
        <a:lstStyle/>
        <a:p>
          <a:endParaRPr lang="ru-RU"/>
        </a:p>
      </dgm:t>
    </dgm:pt>
    <dgm:pt modelId="{CC425F86-1AAC-4049-90D5-0994A7A7BFC2}" type="sibTrans" cxnId="{755EEA0D-5BB3-4E16-A33A-2B5CB6A48612}">
      <dgm:prSet/>
      <dgm:spPr/>
      <dgm:t>
        <a:bodyPr/>
        <a:lstStyle/>
        <a:p>
          <a:endParaRPr lang="ru-RU"/>
        </a:p>
      </dgm:t>
    </dgm:pt>
    <dgm:pt modelId="{7E172414-AACE-48A9-9A13-FBD945FB17B4}">
      <dgm:prSet/>
      <dgm:spPr/>
      <dgm:t>
        <a:bodyPr/>
        <a:lstStyle/>
        <a:p>
          <a:r>
            <a:rPr lang="ru-RU" dirty="0" smtClean="0"/>
            <a:t>Контроль и коррекция</a:t>
          </a:r>
          <a:endParaRPr lang="ru-RU" dirty="0"/>
        </a:p>
      </dgm:t>
    </dgm:pt>
    <dgm:pt modelId="{E157AFE6-87DB-4A5E-9142-44E4C240A145}" type="parTrans" cxnId="{550C441C-102E-47AE-8A53-34292B113E3E}">
      <dgm:prSet/>
      <dgm:spPr/>
      <dgm:t>
        <a:bodyPr/>
        <a:lstStyle/>
        <a:p>
          <a:endParaRPr lang="ru-RU"/>
        </a:p>
      </dgm:t>
    </dgm:pt>
    <dgm:pt modelId="{76BEE0EF-8DD5-4FB5-A5C4-D7F8DB6C3B6C}" type="sibTrans" cxnId="{550C441C-102E-47AE-8A53-34292B113E3E}">
      <dgm:prSet/>
      <dgm:spPr/>
      <dgm:t>
        <a:bodyPr/>
        <a:lstStyle/>
        <a:p>
          <a:endParaRPr lang="ru-RU"/>
        </a:p>
      </dgm:t>
    </dgm:pt>
    <dgm:pt modelId="{E3B093FF-1989-4B54-9D85-EED4DAF8996F}">
      <dgm:prSet/>
      <dgm:spPr/>
      <dgm:t>
        <a:bodyPr/>
        <a:lstStyle/>
        <a:p>
          <a:r>
            <a:rPr lang="ru-RU" dirty="0" smtClean="0"/>
            <a:t>Оценивание</a:t>
          </a:r>
        </a:p>
        <a:p>
          <a:r>
            <a:rPr lang="ru-RU" dirty="0" smtClean="0"/>
            <a:t>результата</a:t>
          </a:r>
          <a:endParaRPr lang="ru-RU" dirty="0"/>
        </a:p>
      </dgm:t>
    </dgm:pt>
    <dgm:pt modelId="{5F83AB5E-62CB-4097-AAFA-93FC2B6C0C21}" type="parTrans" cxnId="{B36CD4AA-2A9A-4773-9AC4-E98788DB5ED4}">
      <dgm:prSet/>
      <dgm:spPr/>
      <dgm:t>
        <a:bodyPr/>
        <a:lstStyle/>
        <a:p>
          <a:endParaRPr lang="ru-RU"/>
        </a:p>
      </dgm:t>
    </dgm:pt>
    <dgm:pt modelId="{DBFCA304-BFDB-4BE9-9D58-9733840A6D2A}" type="sibTrans" cxnId="{B36CD4AA-2A9A-4773-9AC4-E98788DB5ED4}">
      <dgm:prSet/>
      <dgm:spPr/>
      <dgm:t>
        <a:bodyPr/>
        <a:lstStyle/>
        <a:p>
          <a:endParaRPr lang="ru-RU"/>
        </a:p>
      </dgm:t>
    </dgm:pt>
    <dgm:pt modelId="{90DC4E32-68C0-48CE-B309-302A675C6E22}">
      <dgm:prSet/>
      <dgm:spPr/>
      <dgm:t>
        <a:bodyPr/>
        <a:lstStyle/>
        <a:p>
          <a:r>
            <a:rPr lang="ru-RU" dirty="0" smtClean="0"/>
            <a:t>Рефлексия</a:t>
          </a:r>
          <a:endParaRPr lang="ru-RU" dirty="0"/>
        </a:p>
      </dgm:t>
    </dgm:pt>
    <dgm:pt modelId="{C14A669B-D1FC-4B5F-BB12-3FF82987024B}" type="parTrans" cxnId="{4BCAE912-150E-4E50-93B8-EC6534C90497}">
      <dgm:prSet/>
      <dgm:spPr/>
      <dgm:t>
        <a:bodyPr/>
        <a:lstStyle/>
        <a:p>
          <a:endParaRPr lang="ru-RU"/>
        </a:p>
      </dgm:t>
    </dgm:pt>
    <dgm:pt modelId="{291FFC39-2666-417A-90B9-3589AFC0C9E2}" type="sibTrans" cxnId="{4BCAE912-150E-4E50-93B8-EC6534C90497}">
      <dgm:prSet/>
      <dgm:spPr/>
      <dgm:t>
        <a:bodyPr/>
        <a:lstStyle/>
        <a:p>
          <a:endParaRPr lang="ru-RU"/>
        </a:p>
      </dgm:t>
    </dgm:pt>
    <dgm:pt modelId="{BCAD86CE-3279-4227-95E9-581F138A192F}" type="pres">
      <dgm:prSet presAssocID="{97576E21-761C-40A5-9668-D5B415496674}" presName="Name0" presStyleCnt="0">
        <dgm:presLayoutVars>
          <dgm:dir/>
          <dgm:resizeHandles val="exact"/>
        </dgm:presLayoutVars>
      </dgm:prSet>
      <dgm:spPr/>
    </dgm:pt>
    <dgm:pt modelId="{E306A914-47AF-4417-9F47-F91CC09EA941}" type="pres">
      <dgm:prSet presAssocID="{E7ABE35C-431E-4742-A6D0-AF278A948FD6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7EF084-06EA-40B4-B8C2-237B507B92CA}" type="pres">
      <dgm:prSet presAssocID="{4A2A5D27-123F-48F3-BB88-5FF1B8EDB4DB}" presName="parSpace" presStyleCnt="0"/>
      <dgm:spPr/>
    </dgm:pt>
    <dgm:pt modelId="{894A8EFF-AF69-4A93-BC42-79DD27C4DC36}" type="pres">
      <dgm:prSet presAssocID="{24C63877-DB59-4D0B-AC49-AAA9063042E2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D929D-4FF8-44FA-AE6C-317EBED4A2A3}" type="pres">
      <dgm:prSet presAssocID="{A6BF035C-AE17-4B89-A410-7C08A8D18558}" presName="parSpace" presStyleCnt="0"/>
      <dgm:spPr/>
    </dgm:pt>
    <dgm:pt modelId="{C6BA0DA7-754D-40E0-B962-8336203D66AD}" type="pres">
      <dgm:prSet presAssocID="{8C373AF6-3AEA-4D54-AD84-D5619D95FA8D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3281E-9A7E-4037-A936-6B6B7BC0A948}" type="pres">
      <dgm:prSet presAssocID="{CC425F86-1AAC-4049-90D5-0994A7A7BFC2}" presName="parSpace" presStyleCnt="0"/>
      <dgm:spPr/>
    </dgm:pt>
    <dgm:pt modelId="{54820683-A068-44AC-819B-1B171DBA35D8}" type="pres">
      <dgm:prSet presAssocID="{7E172414-AACE-48A9-9A13-FBD945FB17B4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9CC010-ED8C-4CF9-A505-F3524CA4CFE9}" type="pres">
      <dgm:prSet presAssocID="{76BEE0EF-8DD5-4FB5-A5C4-D7F8DB6C3B6C}" presName="parSpace" presStyleCnt="0"/>
      <dgm:spPr/>
    </dgm:pt>
    <dgm:pt modelId="{E425358F-4961-40F8-BD03-0E910E5EBDF8}" type="pres">
      <dgm:prSet presAssocID="{E3B093FF-1989-4B54-9D85-EED4DAF8996F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DF2F2-8185-4A5B-9820-0684E91499F4}" type="pres">
      <dgm:prSet presAssocID="{DBFCA304-BFDB-4BE9-9D58-9733840A6D2A}" presName="parSpace" presStyleCnt="0"/>
      <dgm:spPr/>
    </dgm:pt>
    <dgm:pt modelId="{45C66F32-B913-42DD-A056-EB7648989F06}" type="pres">
      <dgm:prSet presAssocID="{90DC4E32-68C0-48CE-B309-302A675C6E22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6B3A25-6A12-40DB-AAE1-0053CB7EEA2C}" type="presOf" srcId="{7E172414-AACE-48A9-9A13-FBD945FB17B4}" destId="{54820683-A068-44AC-819B-1B171DBA35D8}" srcOrd="0" destOrd="0" presId="urn:microsoft.com/office/officeart/2005/8/layout/hChevron3"/>
    <dgm:cxn modelId="{C786B258-932F-4B5A-8023-2C0BA9AC3B5C}" type="presOf" srcId="{24C63877-DB59-4D0B-AC49-AAA9063042E2}" destId="{894A8EFF-AF69-4A93-BC42-79DD27C4DC36}" srcOrd="0" destOrd="0" presId="urn:microsoft.com/office/officeart/2005/8/layout/hChevron3"/>
    <dgm:cxn modelId="{898782E2-222C-445C-8D6B-6C62769F57D8}" srcId="{97576E21-761C-40A5-9668-D5B415496674}" destId="{E7ABE35C-431E-4742-A6D0-AF278A948FD6}" srcOrd="0" destOrd="0" parTransId="{74E57DA7-EAA5-4674-9785-18413421576D}" sibTransId="{4A2A5D27-123F-48F3-BB88-5FF1B8EDB4DB}"/>
    <dgm:cxn modelId="{B8DBC3E3-ECE1-4ACB-AFA1-664F35C924DE}" type="presOf" srcId="{E7ABE35C-431E-4742-A6D0-AF278A948FD6}" destId="{E306A914-47AF-4417-9F47-F91CC09EA941}" srcOrd="0" destOrd="0" presId="urn:microsoft.com/office/officeart/2005/8/layout/hChevron3"/>
    <dgm:cxn modelId="{755EEA0D-5BB3-4E16-A33A-2B5CB6A48612}" srcId="{97576E21-761C-40A5-9668-D5B415496674}" destId="{8C373AF6-3AEA-4D54-AD84-D5619D95FA8D}" srcOrd="2" destOrd="0" parTransId="{BADF796E-0444-4D4A-9463-5FE3C8BB8C14}" sibTransId="{CC425F86-1AAC-4049-90D5-0994A7A7BFC2}"/>
    <dgm:cxn modelId="{4BCAE912-150E-4E50-93B8-EC6534C90497}" srcId="{97576E21-761C-40A5-9668-D5B415496674}" destId="{90DC4E32-68C0-48CE-B309-302A675C6E22}" srcOrd="5" destOrd="0" parTransId="{C14A669B-D1FC-4B5F-BB12-3FF82987024B}" sibTransId="{291FFC39-2666-417A-90B9-3589AFC0C9E2}"/>
    <dgm:cxn modelId="{35691D27-3F86-48B0-91DF-A25C9A4C877D}" type="presOf" srcId="{90DC4E32-68C0-48CE-B309-302A675C6E22}" destId="{45C66F32-B913-42DD-A056-EB7648989F06}" srcOrd="0" destOrd="0" presId="urn:microsoft.com/office/officeart/2005/8/layout/hChevron3"/>
    <dgm:cxn modelId="{5798C29E-EBDD-427C-B53B-0E8BFDD9FAD1}" type="presOf" srcId="{E3B093FF-1989-4B54-9D85-EED4DAF8996F}" destId="{E425358F-4961-40F8-BD03-0E910E5EBDF8}" srcOrd="0" destOrd="0" presId="urn:microsoft.com/office/officeart/2005/8/layout/hChevron3"/>
    <dgm:cxn modelId="{A46C0189-6A8E-4030-B978-A99EF85E0603}" type="presOf" srcId="{8C373AF6-3AEA-4D54-AD84-D5619D95FA8D}" destId="{C6BA0DA7-754D-40E0-B962-8336203D66AD}" srcOrd="0" destOrd="0" presId="urn:microsoft.com/office/officeart/2005/8/layout/hChevron3"/>
    <dgm:cxn modelId="{0EE6A418-5699-4021-A4C1-3787E1F4A660}" type="presOf" srcId="{97576E21-761C-40A5-9668-D5B415496674}" destId="{BCAD86CE-3279-4227-95E9-581F138A192F}" srcOrd="0" destOrd="0" presId="urn:microsoft.com/office/officeart/2005/8/layout/hChevron3"/>
    <dgm:cxn modelId="{550C441C-102E-47AE-8A53-34292B113E3E}" srcId="{97576E21-761C-40A5-9668-D5B415496674}" destId="{7E172414-AACE-48A9-9A13-FBD945FB17B4}" srcOrd="3" destOrd="0" parTransId="{E157AFE6-87DB-4A5E-9142-44E4C240A145}" sibTransId="{76BEE0EF-8DD5-4FB5-A5C4-D7F8DB6C3B6C}"/>
    <dgm:cxn modelId="{5C228E10-BB3C-4082-AF44-54B320A33567}" srcId="{97576E21-761C-40A5-9668-D5B415496674}" destId="{24C63877-DB59-4D0B-AC49-AAA9063042E2}" srcOrd="1" destOrd="0" parTransId="{05B38504-9211-449F-9F45-FE6090A5904A}" sibTransId="{A6BF035C-AE17-4B89-A410-7C08A8D18558}"/>
    <dgm:cxn modelId="{B36CD4AA-2A9A-4773-9AC4-E98788DB5ED4}" srcId="{97576E21-761C-40A5-9668-D5B415496674}" destId="{E3B093FF-1989-4B54-9D85-EED4DAF8996F}" srcOrd="4" destOrd="0" parTransId="{5F83AB5E-62CB-4097-AAFA-93FC2B6C0C21}" sibTransId="{DBFCA304-BFDB-4BE9-9D58-9733840A6D2A}"/>
    <dgm:cxn modelId="{3308FB60-8384-4E03-BECC-E4D8DB1B0CFC}" type="presParOf" srcId="{BCAD86CE-3279-4227-95E9-581F138A192F}" destId="{E306A914-47AF-4417-9F47-F91CC09EA941}" srcOrd="0" destOrd="0" presId="urn:microsoft.com/office/officeart/2005/8/layout/hChevron3"/>
    <dgm:cxn modelId="{2CE8D7E5-15EA-444C-B2B4-E881F533A49A}" type="presParOf" srcId="{BCAD86CE-3279-4227-95E9-581F138A192F}" destId="{C47EF084-06EA-40B4-B8C2-237B507B92CA}" srcOrd="1" destOrd="0" presId="urn:microsoft.com/office/officeart/2005/8/layout/hChevron3"/>
    <dgm:cxn modelId="{17499CD7-581B-4027-9CB8-23A2215C5AC0}" type="presParOf" srcId="{BCAD86CE-3279-4227-95E9-581F138A192F}" destId="{894A8EFF-AF69-4A93-BC42-79DD27C4DC36}" srcOrd="2" destOrd="0" presId="urn:microsoft.com/office/officeart/2005/8/layout/hChevron3"/>
    <dgm:cxn modelId="{2A011DA5-2512-4E83-8424-D1B7377622FD}" type="presParOf" srcId="{BCAD86CE-3279-4227-95E9-581F138A192F}" destId="{F31D929D-4FF8-44FA-AE6C-317EBED4A2A3}" srcOrd="3" destOrd="0" presId="urn:microsoft.com/office/officeart/2005/8/layout/hChevron3"/>
    <dgm:cxn modelId="{00201377-9177-44DA-8F46-FFBE3721B456}" type="presParOf" srcId="{BCAD86CE-3279-4227-95E9-581F138A192F}" destId="{C6BA0DA7-754D-40E0-B962-8336203D66AD}" srcOrd="4" destOrd="0" presId="urn:microsoft.com/office/officeart/2005/8/layout/hChevron3"/>
    <dgm:cxn modelId="{E9F4C0AA-9A19-483B-8BF7-58A5D9128D17}" type="presParOf" srcId="{BCAD86CE-3279-4227-95E9-581F138A192F}" destId="{0233281E-9A7E-4037-A936-6B6B7BC0A948}" srcOrd="5" destOrd="0" presId="urn:microsoft.com/office/officeart/2005/8/layout/hChevron3"/>
    <dgm:cxn modelId="{E002C355-A3ED-410F-AC21-712D2DA0E2C0}" type="presParOf" srcId="{BCAD86CE-3279-4227-95E9-581F138A192F}" destId="{54820683-A068-44AC-819B-1B171DBA35D8}" srcOrd="6" destOrd="0" presId="urn:microsoft.com/office/officeart/2005/8/layout/hChevron3"/>
    <dgm:cxn modelId="{F8067BD9-76DD-483A-A8E9-57DDC773AAA7}" type="presParOf" srcId="{BCAD86CE-3279-4227-95E9-581F138A192F}" destId="{989CC010-ED8C-4CF9-A505-F3524CA4CFE9}" srcOrd="7" destOrd="0" presId="urn:microsoft.com/office/officeart/2005/8/layout/hChevron3"/>
    <dgm:cxn modelId="{99B49003-14AE-4588-B576-E9E0E6A76E4A}" type="presParOf" srcId="{BCAD86CE-3279-4227-95E9-581F138A192F}" destId="{E425358F-4961-40F8-BD03-0E910E5EBDF8}" srcOrd="8" destOrd="0" presId="urn:microsoft.com/office/officeart/2005/8/layout/hChevron3"/>
    <dgm:cxn modelId="{0E23B66D-3938-4AFC-87D2-357AE6AC497B}" type="presParOf" srcId="{BCAD86CE-3279-4227-95E9-581F138A192F}" destId="{430DF2F2-8185-4A5B-9820-0684E91499F4}" srcOrd="9" destOrd="0" presId="urn:microsoft.com/office/officeart/2005/8/layout/hChevron3"/>
    <dgm:cxn modelId="{FD77E08F-4562-420E-A172-BDF4335D438B}" type="presParOf" srcId="{BCAD86CE-3279-4227-95E9-581F138A192F}" destId="{45C66F32-B913-42DD-A056-EB7648989F06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646540-9385-4577-BFFC-86D2AA8FA4FD}" type="doc">
      <dgm:prSet loTypeId="urn:microsoft.com/office/officeart/2005/8/layout/list1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704E8FE-2042-4182-B17B-BF03937C3133}">
      <dgm:prSet phldrT="[Текст]"/>
      <dgm:spPr/>
      <dgm:t>
        <a:bodyPr/>
        <a:lstStyle/>
        <a:p>
          <a:r>
            <a:rPr lang="ru-RU" dirty="0"/>
            <a:t>Мотивация</a:t>
          </a:r>
        </a:p>
      </dgm:t>
    </dgm:pt>
    <dgm:pt modelId="{BA1E9218-2D28-4100-8FC9-64E17694CA84}" type="parTrans" cxnId="{32AB3940-BC45-4D49-8E95-94ED60AD5AEF}">
      <dgm:prSet/>
      <dgm:spPr/>
      <dgm:t>
        <a:bodyPr/>
        <a:lstStyle/>
        <a:p>
          <a:endParaRPr lang="ru-RU"/>
        </a:p>
      </dgm:t>
    </dgm:pt>
    <dgm:pt modelId="{6F62C6B4-F2E8-4B3B-9ABE-1B57C87CA9AB}" type="sibTrans" cxnId="{32AB3940-BC45-4D49-8E95-94ED60AD5AEF}">
      <dgm:prSet/>
      <dgm:spPr/>
      <dgm:t>
        <a:bodyPr/>
        <a:lstStyle/>
        <a:p>
          <a:endParaRPr lang="ru-RU"/>
        </a:p>
      </dgm:t>
    </dgm:pt>
    <dgm:pt modelId="{C9B93081-AA42-4625-9BF2-F4A4C3B7B235}">
      <dgm:prSet phldrT="[Текст]"/>
      <dgm:spPr/>
      <dgm:t>
        <a:bodyPr/>
        <a:lstStyle/>
        <a:p>
          <a:r>
            <a:rPr lang="ru-RU" dirty="0" err="1"/>
            <a:t>Практикоориентированность</a:t>
          </a:r>
          <a:r>
            <a:rPr lang="ru-RU" dirty="0"/>
            <a:t> и прикладной характер</a:t>
          </a:r>
        </a:p>
      </dgm:t>
    </dgm:pt>
    <dgm:pt modelId="{102B85B7-AC67-467F-BB85-49C5858F0DA0}" type="parTrans" cxnId="{52DF59FD-1627-4E35-8B83-3C93835F3395}">
      <dgm:prSet/>
      <dgm:spPr/>
      <dgm:t>
        <a:bodyPr/>
        <a:lstStyle/>
        <a:p>
          <a:endParaRPr lang="ru-RU"/>
        </a:p>
      </dgm:t>
    </dgm:pt>
    <dgm:pt modelId="{4205C8FE-9AB0-476C-9E05-5E15DB62D68A}" type="sibTrans" cxnId="{52DF59FD-1627-4E35-8B83-3C93835F3395}">
      <dgm:prSet/>
      <dgm:spPr/>
      <dgm:t>
        <a:bodyPr/>
        <a:lstStyle/>
        <a:p>
          <a:endParaRPr lang="ru-RU"/>
        </a:p>
      </dgm:t>
    </dgm:pt>
    <dgm:pt modelId="{465A2195-A26C-4C71-B385-37C727FCF68C}">
      <dgm:prSet phldrT="[Текст]"/>
      <dgm:spPr/>
      <dgm:t>
        <a:bodyPr/>
        <a:lstStyle/>
        <a:p>
          <a:r>
            <a:rPr lang="ru-RU" dirty="0"/>
            <a:t>Полнота</a:t>
          </a:r>
        </a:p>
      </dgm:t>
    </dgm:pt>
    <dgm:pt modelId="{E371AC36-5B10-4B52-903E-BD049637972E}" type="parTrans" cxnId="{9A58C1E4-0549-4001-9D6D-8B1FEB828088}">
      <dgm:prSet/>
      <dgm:spPr/>
      <dgm:t>
        <a:bodyPr/>
        <a:lstStyle/>
        <a:p>
          <a:endParaRPr lang="ru-RU"/>
        </a:p>
      </dgm:t>
    </dgm:pt>
    <dgm:pt modelId="{9B44BA27-7D3C-433F-9093-1A660206BC8A}" type="sibTrans" cxnId="{9A58C1E4-0549-4001-9D6D-8B1FEB828088}">
      <dgm:prSet/>
      <dgm:spPr/>
      <dgm:t>
        <a:bodyPr/>
        <a:lstStyle/>
        <a:p>
          <a:endParaRPr lang="ru-RU"/>
        </a:p>
      </dgm:t>
    </dgm:pt>
    <dgm:pt modelId="{38B10FAD-65AB-4FE4-817A-4F4885DCCB35}">
      <dgm:prSet phldrT="[Текст]"/>
      <dgm:spPr/>
      <dgm:t>
        <a:bodyPr/>
        <a:lstStyle/>
        <a:p>
          <a:r>
            <a:rPr lang="ru-RU" dirty="0"/>
            <a:t>задание мотивирует  учащегося на получение знаний по изучаемой теме</a:t>
          </a:r>
        </a:p>
      </dgm:t>
    </dgm:pt>
    <dgm:pt modelId="{F356071F-5BDD-4CEA-941C-1099325CCDBA}" type="parTrans" cxnId="{0EB8A7F7-0D15-46EA-B12D-845FAB4EAAC5}">
      <dgm:prSet/>
      <dgm:spPr/>
      <dgm:t>
        <a:bodyPr/>
        <a:lstStyle/>
        <a:p>
          <a:endParaRPr lang="ru-RU"/>
        </a:p>
      </dgm:t>
    </dgm:pt>
    <dgm:pt modelId="{90B7DAB1-C997-434F-B713-0C2E04C1B524}" type="sibTrans" cxnId="{0EB8A7F7-0D15-46EA-B12D-845FAB4EAAC5}">
      <dgm:prSet/>
      <dgm:spPr/>
      <dgm:t>
        <a:bodyPr/>
        <a:lstStyle/>
        <a:p>
          <a:endParaRPr lang="ru-RU"/>
        </a:p>
      </dgm:t>
    </dgm:pt>
    <dgm:pt modelId="{08E6516F-F5C2-4C85-88DD-8A7FDA623EC6}">
      <dgm:prSet phldrT="[Текст]"/>
      <dgm:spPr/>
      <dgm:t>
        <a:bodyPr/>
        <a:lstStyle/>
        <a:p>
          <a:r>
            <a:rPr lang="ru-RU" dirty="0"/>
            <a:t>задание ориентирует учащегося на сферу практического применения полученных знаний</a:t>
          </a:r>
        </a:p>
      </dgm:t>
    </dgm:pt>
    <dgm:pt modelId="{8518CB44-52C7-4CA9-A6FA-D4DDA941A5D5}" type="parTrans" cxnId="{35563EBF-DBD3-43B3-8D32-B4A42C9D1539}">
      <dgm:prSet/>
      <dgm:spPr/>
      <dgm:t>
        <a:bodyPr/>
        <a:lstStyle/>
        <a:p>
          <a:endParaRPr lang="ru-RU"/>
        </a:p>
      </dgm:t>
    </dgm:pt>
    <dgm:pt modelId="{4266B199-EC02-402A-8A97-B386DADB9A85}" type="sibTrans" cxnId="{35563EBF-DBD3-43B3-8D32-B4A42C9D1539}">
      <dgm:prSet/>
      <dgm:spPr/>
      <dgm:t>
        <a:bodyPr/>
        <a:lstStyle/>
        <a:p>
          <a:endParaRPr lang="ru-RU"/>
        </a:p>
      </dgm:t>
    </dgm:pt>
    <dgm:pt modelId="{366FB6E6-7A8D-4A06-9B56-E97330E33B1A}">
      <dgm:prSet phldrT="[Текст]"/>
      <dgm:spPr/>
      <dgm:t>
        <a:bodyPr/>
        <a:lstStyle/>
        <a:p>
          <a:r>
            <a:rPr lang="ru-RU" dirty="0"/>
            <a:t>задание выполнимо только в том случае, если учащийся освоил весь необходимый минимум знаний по данному занятию</a:t>
          </a:r>
        </a:p>
      </dgm:t>
    </dgm:pt>
    <dgm:pt modelId="{CAB59C12-D2AD-4144-9B62-73968AF9BA05}" type="parTrans" cxnId="{90D93D35-74D2-4862-A8CB-4250214DEDCF}">
      <dgm:prSet/>
      <dgm:spPr/>
      <dgm:t>
        <a:bodyPr/>
        <a:lstStyle/>
        <a:p>
          <a:endParaRPr lang="ru-RU"/>
        </a:p>
      </dgm:t>
    </dgm:pt>
    <dgm:pt modelId="{E36298FF-1BCB-4D1D-9E55-D1125A9E88A7}" type="sibTrans" cxnId="{90D93D35-74D2-4862-A8CB-4250214DEDCF}">
      <dgm:prSet/>
      <dgm:spPr/>
      <dgm:t>
        <a:bodyPr/>
        <a:lstStyle/>
        <a:p>
          <a:endParaRPr lang="ru-RU"/>
        </a:p>
      </dgm:t>
    </dgm:pt>
    <dgm:pt modelId="{944B1FB3-5BAA-4176-88C2-F0B9141EF319}">
      <dgm:prSet phldrT="[Текст]"/>
      <dgm:spPr/>
      <dgm:t>
        <a:bodyPr/>
        <a:lstStyle/>
        <a:p>
          <a:r>
            <a:rPr lang="ru-RU" dirty="0"/>
            <a:t>Оптимальная минимальность</a:t>
          </a:r>
        </a:p>
      </dgm:t>
    </dgm:pt>
    <dgm:pt modelId="{DDFC41FB-9620-4F07-93B3-376D4546A334}" type="parTrans" cxnId="{43DB4947-5C7A-409A-BC28-0FDD5A86BC14}">
      <dgm:prSet/>
      <dgm:spPr/>
      <dgm:t>
        <a:bodyPr/>
        <a:lstStyle/>
        <a:p>
          <a:endParaRPr lang="ru-RU"/>
        </a:p>
      </dgm:t>
    </dgm:pt>
    <dgm:pt modelId="{3646A21C-2884-4CE1-B8AC-3112B7901C30}" type="sibTrans" cxnId="{43DB4947-5C7A-409A-BC28-0FDD5A86BC14}">
      <dgm:prSet/>
      <dgm:spPr/>
      <dgm:t>
        <a:bodyPr/>
        <a:lstStyle/>
        <a:p>
          <a:endParaRPr lang="ru-RU"/>
        </a:p>
      </dgm:t>
    </dgm:pt>
    <dgm:pt modelId="{75E4BFE1-D074-46AE-9180-407A3D742075}">
      <dgm:prSet phldrT="[Текст]"/>
      <dgm:spPr/>
      <dgm:t>
        <a:bodyPr/>
        <a:lstStyle/>
        <a:p>
          <a:r>
            <a:rPr lang="ru-RU" dirty="0"/>
            <a:t>для выполнения задания не задействуются материалы дополнительных рубрик, которые не обязательны для освоения учащимся</a:t>
          </a:r>
        </a:p>
      </dgm:t>
    </dgm:pt>
    <dgm:pt modelId="{FF6A88F1-C0B7-4CB2-B1F6-6570E54358C7}" type="parTrans" cxnId="{547ABF78-87B9-4F74-ADCF-1234B58038D3}">
      <dgm:prSet/>
      <dgm:spPr/>
      <dgm:t>
        <a:bodyPr/>
        <a:lstStyle/>
        <a:p>
          <a:endParaRPr lang="ru-RU"/>
        </a:p>
      </dgm:t>
    </dgm:pt>
    <dgm:pt modelId="{11C491EF-C4F2-4079-BA43-B105582FC28F}" type="sibTrans" cxnId="{547ABF78-87B9-4F74-ADCF-1234B58038D3}">
      <dgm:prSet/>
      <dgm:spPr/>
      <dgm:t>
        <a:bodyPr/>
        <a:lstStyle/>
        <a:p>
          <a:endParaRPr lang="ru-RU"/>
        </a:p>
      </dgm:t>
    </dgm:pt>
    <dgm:pt modelId="{AB8E6A90-4152-4FF3-8FFD-A17F93C6A8ED}">
      <dgm:prSet phldrT="[Текст]"/>
      <dgm:spPr/>
      <dgm:t>
        <a:bodyPr/>
        <a:lstStyle/>
        <a:p>
          <a:r>
            <a:rPr lang="ru-RU" dirty="0"/>
            <a:t>Ориентация на выбор профессии</a:t>
          </a:r>
        </a:p>
      </dgm:t>
    </dgm:pt>
    <dgm:pt modelId="{C57BE328-2301-47F9-B076-BC8EB2842353}" type="parTrans" cxnId="{97ADEB1F-6E89-477B-9E65-0F9D4BA3F959}">
      <dgm:prSet/>
      <dgm:spPr/>
      <dgm:t>
        <a:bodyPr/>
        <a:lstStyle/>
        <a:p>
          <a:endParaRPr lang="ru-RU"/>
        </a:p>
      </dgm:t>
    </dgm:pt>
    <dgm:pt modelId="{AD1904FE-17C6-4E6E-9890-060A8F75FC8B}" type="sibTrans" cxnId="{97ADEB1F-6E89-477B-9E65-0F9D4BA3F959}">
      <dgm:prSet/>
      <dgm:spPr/>
      <dgm:t>
        <a:bodyPr/>
        <a:lstStyle/>
        <a:p>
          <a:endParaRPr lang="ru-RU"/>
        </a:p>
      </dgm:t>
    </dgm:pt>
    <dgm:pt modelId="{170F286C-3C3C-4CFA-9821-2C2A2A8C9BA0}">
      <dgm:prSet phldrT="[Текст]"/>
      <dgm:spPr/>
      <dgm:t>
        <a:bodyPr/>
        <a:lstStyle/>
        <a:p>
          <a:r>
            <a:rPr lang="ru-RU" dirty="0"/>
            <a:t>задание ориентирует учащихся на применение полученных знаний в какой-либо профессиональной сфере</a:t>
          </a:r>
        </a:p>
      </dgm:t>
    </dgm:pt>
    <dgm:pt modelId="{7FD528D7-D269-4893-92FE-A0C78BFA32FA}" type="parTrans" cxnId="{FA379B6B-8DDC-4871-BD6C-5B14737D8FF0}">
      <dgm:prSet/>
      <dgm:spPr/>
      <dgm:t>
        <a:bodyPr/>
        <a:lstStyle/>
        <a:p>
          <a:endParaRPr lang="ru-RU"/>
        </a:p>
      </dgm:t>
    </dgm:pt>
    <dgm:pt modelId="{24484D9C-E959-460C-BFF2-D086FC6962E1}" type="sibTrans" cxnId="{FA379B6B-8DDC-4871-BD6C-5B14737D8FF0}">
      <dgm:prSet/>
      <dgm:spPr/>
      <dgm:t>
        <a:bodyPr/>
        <a:lstStyle/>
        <a:p>
          <a:endParaRPr lang="ru-RU"/>
        </a:p>
      </dgm:t>
    </dgm:pt>
    <dgm:pt modelId="{AEE83D65-C4D1-4B9A-81E5-B55030E53FB6}" type="pres">
      <dgm:prSet presAssocID="{C6646540-9385-4577-BFFC-86D2AA8FA4F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3D2D64-D77F-48BB-A6A7-FCDDB72607C3}" type="pres">
      <dgm:prSet presAssocID="{1704E8FE-2042-4182-B17B-BF03937C3133}" presName="parentLin" presStyleCnt="0"/>
      <dgm:spPr/>
    </dgm:pt>
    <dgm:pt modelId="{86A258F3-2339-4A3E-A273-55551EFB8F4B}" type="pres">
      <dgm:prSet presAssocID="{1704E8FE-2042-4182-B17B-BF03937C313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9D423B3-6111-4810-A420-FD122D418273}" type="pres">
      <dgm:prSet presAssocID="{1704E8FE-2042-4182-B17B-BF03937C313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99B0CE-DAAC-4CD9-A937-8F8165D98FF8}" type="pres">
      <dgm:prSet presAssocID="{1704E8FE-2042-4182-B17B-BF03937C3133}" presName="negativeSpace" presStyleCnt="0"/>
      <dgm:spPr/>
    </dgm:pt>
    <dgm:pt modelId="{EBE3CFB0-46D9-4A4B-AAFC-727064CFC625}" type="pres">
      <dgm:prSet presAssocID="{1704E8FE-2042-4182-B17B-BF03937C3133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E8FE18-003F-479F-A0D6-5A5F239F21E0}" type="pres">
      <dgm:prSet presAssocID="{6F62C6B4-F2E8-4B3B-9ABE-1B57C87CA9AB}" presName="spaceBetweenRectangles" presStyleCnt="0"/>
      <dgm:spPr/>
    </dgm:pt>
    <dgm:pt modelId="{A31F016A-E1E1-44C1-ADE9-04D24E3E4EE8}" type="pres">
      <dgm:prSet presAssocID="{C9B93081-AA42-4625-9BF2-F4A4C3B7B235}" presName="parentLin" presStyleCnt="0"/>
      <dgm:spPr/>
    </dgm:pt>
    <dgm:pt modelId="{875C4ED8-6BC7-4EBD-9921-3828A3D31F44}" type="pres">
      <dgm:prSet presAssocID="{C9B93081-AA42-4625-9BF2-F4A4C3B7B235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B94949D-B563-4422-9255-05443109B2E4}" type="pres">
      <dgm:prSet presAssocID="{C9B93081-AA42-4625-9BF2-F4A4C3B7B23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5B98E-0917-4A63-884E-91FEBD1D0BEA}" type="pres">
      <dgm:prSet presAssocID="{C9B93081-AA42-4625-9BF2-F4A4C3B7B235}" presName="negativeSpace" presStyleCnt="0"/>
      <dgm:spPr/>
    </dgm:pt>
    <dgm:pt modelId="{B1A2CCD5-1032-48E0-BA3C-C2EC0402BAA4}" type="pres">
      <dgm:prSet presAssocID="{C9B93081-AA42-4625-9BF2-F4A4C3B7B235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DE807-3F6D-4220-9A82-85F8EA0166BD}" type="pres">
      <dgm:prSet presAssocID="{4205C8FE-9AB0-476C-9E05-5E15DB62D68A}" presName="spaceBetweenRectangles" presStyleCnt="0"/>
      <dgm:spPr/>
    </dgm:pt>
    <dgm:pt modelId="{6A3D2B0B-BE9C-4DDF-A7A0-69814D37B162}" type="pres">
      <dgm:prSet presAssocID="{465A2195-A26C-4C71-B385-37C727FCF68C}" presName="parentLin" presStyleCnt="0"/>
      <dgm:spPr/>
    </dgm:pt>
    <dgm:pt modelId="{584D5FDB-D371-4746-B547-DE8A7B0D96AD}" type="pres">
      <dgm:prSet presAssocID="{465A2195-A26C-4C71-B385-37C727FCF68C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36C0F39F-7C1B-404A-B62D-98D6FE689ED5}" type="pres">
      <dgm:prSet presAssocID="{465A2195-A26C-4C71-B385-37C727FCF68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42F421-2CC1-4809-89B5-C2BF8ACA4FBF}" type="pres">
      <dgm:prSet presAssocID="{465A2195-A26C-4C71-B385-37C727FCF68C}" presName="negativeSpace" presStyleCnt="0"/>
      <dgm:spPr/>
    </dgm:pt>
    <dgm:pt modelId="{F4623659-A2AC-48BF-A362-6E95692ECAE8}" type="pres">
      <dgm:prSet presAssocID="{465A2195-A26C-4C71-B385-37C727FCF68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C16555-34AC-44F3-A3F3-39EE68A74F35}" type="pres">
      <dgm:prSet presAssocID="{9B44BA27-7D3C-433F-9093-1A660206BC8A}" presName="spaceBetweenRectangles" presStyleCnt="0"/>
      <dgm:spPr/>
    </dgm:pt>
    <dgm:pt modelId="{B5BD49C6-E99A-4804-BD49-A876CC053363}" type="pres">
      <dgm:prSet presAssocID="{944B1FB3-5BAA-4176-88C2-F0B9141EF319}" presName="parentLin" presStyleCnt="0"/>
      <dgm:spPr/>
    </dgm:pt>
    <dgm:pt modelId="{1330A82D-2384-4D4A-B5CF-5C0C53FD6430}" type="pres">
      <dgm:prSet presAssocID="{944B1FB3-5BAA-4176-88C2-F0B9141EF319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F825FEEE-5B4F-404A-A94E-0C2D68B79CB5}" type="pres">
      <dgm:prSet presAssocID="{944B1FB3-5BAA-4176-88C2-F0B9141EF31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679AF-923F-4CED-B0B3-2DF2F4D53E17}" type="pres">
      <dgm:prSet presAssocID="{944B1FB3-5BAA-4176-88C2-F0B9141EF319}" presName="negativeSpace" presStyleCnt="0"/>
      <dgm:spPr/>
    </dgm:pt>
    <dgm:pt modelId="{67FCD2C6-48E4-4646-9477-A762B97713A8}" type="pres">
      <dgm:prSet presAssocID="{944B1FB3-5BAA-4176-88C2-F0B9141EF319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10210C-7A9E-4618-8F78-92EBB800BC21}" type="pres">
      <dgm:prSet presAssocID="{3646A21C-2884-4CE1-B8AC-3112B7901C30}" presName="spaceBetweenRectangles" presStyleCnt="0"/>
      <dgm:spPr/>
    </dgm:pt>
    <dgm:pt modelId="{78C95CB9-CB76-4FD8-B046-3C9A119E229F}" type="pres">
      <dgm:prSet presAssocID="{AB8E6A90-4152-4FF3-8FFD-A17F93C6A8ED}" presName="parentLin" presStyleCnt="0"/>
      <dgm:spPr/>
    </dgm:pt>
    <dgm:pt modelId="{4BAAF090-4631-4E26-BDAB-5615CDA74CEB}" type="pres">
      <dgm:prSet presAssocID="{AB8E6A90-4152-4FF3-8FFD-A17F93C6A8ED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245C1001-0A6A-439C-AFD7-1A2255E951AF}" type="pres">
      <dgm:prSet presAssocID="{AB8E6A90-4152-4FF3-8FFD-A17F93C6A8E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279EE1-5D86-47FD-849A-369D82032922}" type="pres">
      <dgm:prSet presAssocID="{AB8E6A90-4152-4FF3-8FFD-A17F93C6A8ED}" presName="negativeSpace" presStyleCnt="0"/>
      <dgm:spPr/>
    </dgm:pt>
    <dgm:pt modelId="{71DE5FB0-F11F-4635-88F7-7D6C020B6040}" type="pres">
      <dgm:prSet presAssocID="{AB8E6A90-4152-4FF3-8FFD-A17F93C6A8ED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AED326-BC53-405B-AF8D-31F8623BD304}" type="presOf" srcId="{465A2195-A26C-4C71-B385-37C727FCF68C}" destId="{584D5FDB-D371-4746-B547-DE8A7B0D96AD}" srcOrd="0" destOrd="0" presId="urn:microsoft.com/office/officeart/2005/8/layout/list1"/>
    <dgm:cxn modelId="{518BD7C4-532B-4FE3-A1A9-EF1E9DA8C6BF}" type="presOf" srcId="{75E4BFE1-D074-46AE-9180-407A3D742075}" destId="{67FCD2C6-48E4-4646-9477-A762B97713A8}" srcOrd="0" destOrd="0" presId="urn:microsoft.com/office/officeart/2005/8/layout/list1"/>
    <dgm:cxn modelId="{AAA1853A-E60D-49FD-AB21-6BB6FB3A73D2}" type="presOf" srcId="{366FB6E6-7A8D-4A06-9B56-E97330E33B1A}" destId="{F4623659-A2AC-48BF-A362-6E95692ECAE8}" srcOrd="0" destOrd="0" presId="urn:microsoft.com/office/officeart/2005/8/layout/list1"/>
    <dgm:cxn modelId="{547ABF78-87B9-4F74-ADCF-1234B58038D3}" srcId="{944B1FB3-5BAA-4176-88C2-F0B9141EF319}" destId="{75E4BFE1-D074-46AE-9180-407A3D742075}" srcOrd="0" destOrd="0" parTransId="{FF6A88F1-C0B7-4CB2-B1F6-6570E54358C7}" sibTransId="{11C491EF-C4F2-4079-BA43-B105582FC28F}"/>
    <dgm:cxn modelId="{7F1228AD-5E42-46F6-9E23-E3732AF7C3AC}" type="presOf" srcId="{38B10FAD-65AB-4FE4-817A-4F4885DCCB35}" destId="{EBE3CFB0-46D9-4A4B-AAFC-727064CFC625}" srcOrd="0" destOrd="0" presId="urn:microsoft.com/office/officeart/2005/8/layout/list1"/>
    <dgm:cxn modelId="{35563EBF-DBD3-43B3-8D32-B4A42C9D1539}" srcId="{C9B93081-AA42-4625-9BF2-F4A4C3B7B235}" destId="{08E6516F-F5C2-4C85-88DD-8A7FDA623EC6}" srcOrd="0" destOrd="0" parTransId="{8518CB44-52C7-4CA9-A6FA-D4DDA941A5D5}" sibTransId="{4266B199-EC02-402A-8A97-B386DADB9A85}"/>
    <dgm:cxn modelId="{43DB4947-5C7A-409A-BC28-0FDD5A86BC14}" srcId="{C6646540-9385-4577-BFFC-86D2AA8FA4FD}" destId="{944B1FB3-5BAA-4176-88C2-F0B9141EF319}" srcOrd="3" destOrd="0" parTransId="{DDFC41FB-9620-4F07-93B3-376D4546A334}" sibTransId="{3646A21C-2884-4CE1-B8AC-3112B7901C30}"/>
    <dgm:cxn modelId="{9CAEBCB8-EE9D-4F18-8811-8B87414C0FDC}" type="presOf" srcId="{944B1FB3-5BAA-4176-88C2-F0B9141EF319}" destId="{1330A82D-2384-4D4A-B5CF-5C0C53FD6430}" srcOrd="0" destOrd="0" presId="urn:microsoft.com/office/officeart/2005/8/layout/list1"/>
    <dgm:cxn modelId="{58245522-1105-49D8-B770-8BBECD9F7E29}" type="presOf" srcId="{1704E8FE-2042-4182-B17B-BF03937C3133}" destId="{B9D423B3-6111-4810-A420-FD122D418273}" srcOrd="1" destOrd="0" presId="urn:microsoft.com/office/officeart/2005/8/layout/list1"/>
    <dgm:cxn modelId="{DAE15253-84AD-4CFC-A911-EF6AD2CE8D93}" type="presOf" srcId="{C9B93081-AA42-4625-9BF2-F4A4C3B7B235}" destId="{875C4ED8-6BC7-4EBD-9921-3828A3D31F44}" srcOrd="0" destOrd="0" presId="urn:microsoft.com/office/officeart/2005/8/layout/list1"/>
    <dgm:cxn modelId="{97ADEB1F-6E89-477B-9E65-0F9D4BA3F959}" srcId="{C6646540-9385-4577-BFFC-86D2AA8FA4FD}" destId="{AB8E6A90-4152-4FF3-8FFD-A17F93C6A8ED}" srcOrd="4" destOrd="0" parTransId="{C57BE328-2301-47F9-B076-BC8EB2842353}" sibTransId="{AD1904FE-17C6-4E6E-9890-060A8F75FC8B}"/>
    <dgm:cxn modelId="{32AB3940-BC45-4D49-8E95-94ED60AD5AEF}" srcId="{C6646540-9385-4577-BFFC-86D2AA8FA4FD}" destId="{1704E8FE-2042-4182-B17B-BF03937C3133}" srcOrd="0" destOrd="0" parTransId="{BA1E9218-2D28-4100-8FC9-64E17694CA84}" sibTransId="{6F62C6B4-F2E8-4B3B-9ABE-1B57C87CA9AB}"/>
    <dgm:cxn modelId="{90D93D35-74D2-4862-A8CB-4250214DEDCF}" srcId="{465A2195-A26C-4C71-B385-37C727FCF68C}" destId="{366FB6E6-7A8D-4A06-9B56-E97330E33B1A}" srcOrd="0" destOrd="0" parTransId="{CAB59C12-D2AD-4144-9B62-73968AF9BA05}" sibTransId="{E36298FF-1BCB-4D1D-9E55-D1125A9E88A7}"/>
    <dgm:cxn modelId="{64BA412A-8C44-479D-94A5-D77A34062247}" type="presOf" srcId="{08E6516F-F5C2-4C85-88DD-8A7FDA623EC6}" destId="{B1A2CCD5-1032-48E0-BA3C-C2EC0402BAA4}" srcOrd="0" destOrd="0" presId="urn:microsoft.com/office/officeart/2005/8/layout/list1"/>
    <dgm:cxn modelId="{00C60C86-69CA-4B18-A822-AB434632AB0F}" type="presOf" srcId="{1704E8FE-2042-4182-B17B-BF03937C3133}" destId="{86A258F3-2339-4A3E-A273-55551EFB8F4B}" srcOrd="0" destOrd="0" presId="urn:microsoft.com/office/officeart/2005/8/layout/list1"/>
    <dgm:cxn modelId="{E1A0AC84-29CB-4879-9259-EC81BF592E14}" type="presOf" srcId="{944B1FB3-5BAA-4176-88C2-F0B9141EF319}" destId="{F825FEEE-5B4F-404A-A94E-0C2D68B79CB5}" srcOrd="1" destOrd="0" presId="urn:microsoft.com/office/officeart/2005/8/layout/list1"/>
    <dgm:cxn modelId="{C2AC6F74-0007-48FF-B572-761767E1BBF7}" type="presOf" srcId="{C9B93081-AA42-4625-9BF2-F4A4C3B7B235}" destId="{AB94949D-B563-4422-9255-05443109B2E4}" srcOrd="1" destOrd="0" presId="urn:microsoft.com/office/officeart/2005/8/layout/list1"/>
    <dgm:cxn modelId="{9A58C1E4-0549-4001-9D6D-8B1FEB828088}" srcId="{C6646540-9385-4577-BFFC-86D2AA8FA4FD}" destId="{465A2195-A26C-4C71-B385-37C727FCF68C}" srcOrd="2" destOrd="0" parTransId="{E371AC36-5B10-4B52-903E-BD049637972E}" sibTransId="{9B44BA27-7D3C-433F-9093-1A660206BC8A}"/>
    <dgm:cxn modelId="{5AFF013B-E202-4EB3-956E-94CC64D3427E}" type="presOf" srcId="{465A2195-A26C-4C71-B385-37C727FCF68C}" destId="{36C0F39F-7C1B-404A-B62D-98D6FE689ED5}" srcOrd="1" destOrd="0" presId="urn:microsoft.com/office/officeart/2005/8/layout/list1"/>
    <dgm:cxn modelId="{24035960-37C4-4C7A-A005-59644B8BF895}" type="presOf" srcId="{AB8E6A90-4152-4FF3-8FFD-A17F93C6A8ED}" destId="{245C1001-0A6A-439C-AFD7-1A2255E951AF}" srcOrd="1" destOrd="0" presId="urn:microsoft.com/office/officeart/2005/8/layout/list1"/>
    <dgm:cxn modelId="{0EB8A7F7-0D15-46EA-B12D-845FAB4EAAC5}" srcId="{1704E8FE-2042-4182-B17B-BF03937C3133}" destId="{38B10FAD-65AB-4FE4-817A-4F4885DCCB35}" srcOrd="0" destOrd="0" parTransId="{F356071F-5BDD-4CEA-941C-1099325CCDBA}" sibTransId="{90B7DAB1-C997-434F-B713-0C2E04C1B524}"/>
    <dgm:cxn modelId="{79B0726E-EE38-4C6D-9F00-535ECFC5C42C}" type="presOf" srcId="{170F286C-3C3C-4CFA-9821-2C2A2A8C9BA0}" destId="{71DE5FB0-F11F-4635-88F7-7D6C020B6040}" srcOrd="0" destOrd="0" presId="urn:microsoft.com/office/officeart/2005/8/layout/list1"/>
    <dgm:cxn modelId="{52DF59FD-1627-4E35-8B83-3C93835F3395}" srcId="{C6646540-9385-4577-BFFC-86D2AA8FA4FD}" destId="{C9B93081-AA42-4625-9BF2-F4A4C3B7B235}" srcOrd="1" destOrd="0" parTransId="{102B85B7-AC67-467F-BB85-49C5858F0DA0}" sibTransId="{4205C8FE-9AB0-476C-9E05-5E15DB62D68A}"/>
    <dgm:cxn modelId="{FA379B6B-8DDC-4871-BD6C-5B14737D8FF0}" srcId="{AB8E6A90-4152-4FF3-8FFD-A17F93C6A8ED}" destId="{170F286C-3C3C-4CFA-9821-2C2A2A8C9BA0}" srcOrd="0" destOrd="0" parTransId="{7FD528D7-D269-4893-92FE-A0C78BFA32FA}" sibTransId="{24484D9C-E959-460C-BFF2-D086FC6962E1}"/>
    <dgm:cxn modelId="{3A255CA2-D324-4ADB-B692-F38DB95DD434}" type="presOf" srcId="{AB8E6A90-4152-4FF3-8FFD-A17F93C6A8ED}" destId="{4BAAF090-4631-4E26-BDAB-5615CDA74CEB}" srcOrd="0" destOrd="0" presId="urn:microsoft.com/office/officeart/2005/8/layout/list1"/>
    <dgm:cxn modelId="{1DA47A22-F801-4CB5-A683-252CF16323D8}" type="presOf" srcId="{C6646540-9385-4577-BFFC-86D2AA8FA4FD}" destId="{AEE83D65-C4D1-4B9A-81E5-B55030E53FB6}" srcOrd="0" destOrd="0" presId="urn:microsoft.com/office/officeart/2005/8/layout/list1"/>
    <dgm:cxn modelId="{A0A305F9-6B4D-478A-9798-A66825B5681B}" type="presParOf" srcId="{AEE83D65-C4D1-4B9A-81E5-B55030E53FB6}" destId="{EC3D2D64-D77F-48BB-A6A7-FCDDB72607C3}" srcOrd="0" destOrd="0" presId="urn:microsoft.com/office/officeart/2005/8/layout/list1"/>
    <dgm:cxn modelId="{B8378505-5829-42CC-A13C-8808DA1A032D}" type="presParOf" srcId="{EC3D2D64-D77F-48BB-A6A7-FCDDB72607C3}" destId="{86A258F3-2339-4A3E-A273-55551EFB8F4B}" srcOrd="0" destOrd="0" presId="urn:microsoft.com/office/officeart/2005/8/layout/list1"/>
    <dgm:cxn modelId="{1838B9A4-4F81-4A32-BA10-90400129AE2D}" type="presParOf" srcId="{EC3D2D64-D77F-48BB-A6A7-FCDDB72607C3}" destId="{B9D423B3-6111-4810-A420-FD122D418273}" srcOrd="1" destOrd="0" presId="urn:microsoft.com/office/officeart/2005/8/layout/list1"/>
    <dgm:cxn modelId="{F96BD201-C2D6-4547-962A-638FC7951456}" type="presParOf" srcId="{AEE83D65-C4D1-4B9A-81E5-B55030E53FB6}" destId="{9F99B0CE-DAAC-4CD9-A937-8F8165D98FF8}" srcOrd="1" destOrd="0" presId="urn:microsoft.com/office/officeart/2005/8/layout/list1"/>
    <dgm:cxn modelId="{329A0892-7DF1-4384-8978-FABA057D8EE1}" type="presParOf" srcId="{AEE83D65-C4D1-4B9A-81E5-B55030E53FB6}" destId="{EBE3CFB0-46D9-4A4B-AAFC-727064CFC625}" srcOrd="2" destOrd="0" presId="urn:microsoft.com/office/officeart/2005/8/layout/list1"/>
    <dgm:cxn modelId="{D0976917-CA35-4232-84AB-AE06855512CC}" type="presParOf" srcId="{AEE83D65-C4D1-4B9A-81E5-B55030E53FB6}" destId="{8BE8FE18-003F-479F-A0D6-5A5F239F21E0}" srcOrd="3" destOrd="0" presId="urn:microsoft.com/office/officeart/2005/8/layout/list1"/>
    <dgm:cxn modelId="{3172CB69-AA13-4CF0-928C-7CB49884BDE2}" type="presParOf" srcId="{AEE83D65-C4D1-4B9A-81E5-B55030E53FB6}" destId="{A31F016A-E1E1-44C1-ADE9-04D24E3E4EE8}" srcOrd="4" destOrd="0" presId="urn:microsoft.com/office/officeart/2005/8/layout/list1"/>
    <dgm:cxn modelId="{065138E8-7F67-48A8-A6E8-9DC06A489C6C}" type="presParOf" srcId="{A31F016A-E1E1-44C1-ADE9-04D24E3E4EE8}" destId="{875C4ED8-6BC7-4EBD-9921-3828A3D31F44}" srcOrd="0" destOrd="0" presId="urn:microsoft.com/office/officeart/2005/8/layout/list1"/>
    <dgm:cxn modelId="{97AF46CC-742A-4C59-A47D-3700092B4BD1}" type="presParOf" srcId="{A31F016A-E1E1-44C1-ADE9-04D24E3E4EE8}" destId="{AB94949D-B563-4422-9255-05443109B2E4}" srcOrd="1" destOrd="0" presId="urn:microsoft.com/office/officeart/2005/8/layout/list1"/>
    <dgm:cxn modelId="{B0C1A6B7-90C6-4114-9275-654500C75899}" type="presParOf" srcId="{AEE83D65-C4D1-4B9A-81E5-B55030E53FB6}" destId="{6555B98E-0917-4A63-884E-91FEBD1D0BEA}" srcOrd="5" destOrd="0" presId="urn:microsoft.com/office/officeart/2005/8/layout/list1"/>
    <dgm:cxn modelId="{51732AE1-9C85-4CD2-BA6E-11FF6B918D00}" type="presParOf" srcId="{AEE83D65-C4D1-4B9A-81E5-B55030E53FB6}" destId="{B1A2CCD5-1032-48E0-BA3C-C2EC0402BAA4}" srcOrd="6" destOrd="0" presId="urn:microsoft.com/office/officeart/2005/8/layout/list1"/>
    <dgm:cxn modelId="{D3023632-E4FB-4A16-A9D7-681C48F10D88}" type="presParOf" srcId="{AEE83D65-C4D1-4B9A-81E5-B55030E53FB6}" destId="{A0CDE807-3F6D-4220-9A82-85F8EA0166BD}" srcOrd="7" destOrd="0" presId="urn:microsoft.com/office/officeart/2005/8/layout/list1"/>
    <dgm:cxn modelId="{C27F5047-E35E-4689-93E1-FFCF6A124F14}" type="presParOf" srcId="{AEE83D65-C4D1-4B9A-81E5-B55030E53FB6}" destId="{6A3D2B0B-BE9C-4DDF-A7A0-69814D37B162}" srcOrd="8" destOrd="0" presId="urn:microsoft.com/office/officeart/2005/8/layout/list1"/>
    <dgm:cxn modelId="{9ECD63B5-4368-4BB4-BC66-8B5A4866CBD7}" type="presParOf" srcId="{6A3D2B0B-BE9C-4DDF-A7A0-69814D37B162}" destId="{584D5FDB-D371-4746-B547-DE8A7B0D96AD}" srcOrd="0" destOrd="0" presId="urn:microsoft.com/office/officeart/2005/8/layout/list1"/>
    <dgm:cxn modelId="{FA554784-C2D6-4C37-9905-FB9AA99E6F2D}" type="presParOf" srcId="{6A3D2B0B-BE9C-4DDF-A7A0-69814D37B162}" destId="{36C0F39F-7C1B-404A-B62D-98D6FE689ED5}" srcOrd="1" destOrd="0" presId="urn:microsoft.com/office/officeart/2005/8/layout/list1"/>
    <dgm:cxn modelId="{90B8230D-3159-49F6-81BF-8074082A5C76}" type="presParOf" srcId="{AEE83D65-C4D1-4B9A-81E5-B55030E53FB6}" destId="{D942F421-2CC1-4809-89B5-C2BF8ACA4FBF}" srcOrd="9" destOrd="0" presId="urn:microsoft.com/office/officeart/2005/8/layout/list1"/>
    <dgm:cxn modelId="{AE6206F5-7B24-4526-9609-6B6B5A597DF5}" type="presParOf" srcId="{AEE83D65-C4D1-4B9A-81E5-B55030E53FB6}" destId="{F4623659-A2AC-48BF-A362-6E95692ECAE8}" srcOrd="10" destOrd="0" presId="urn:microsoft.com/office/officeart/2005/8/layout/list1"/>
    <dgm:cxn modelId="{EBE651A4-700C-47CB-8A16-A00CC3062854}" type="presParOf" srcId="{AEE83D65-C4D1-4B9A-81E5-B55030E53FB6}" destId="{33C16555-34AC-44F3-A3F3-39EE68A74F35}" srcOrd="11" destOrd="0" presId="urn:microsoft.com/office/officeart/2005/8/layout/list1"/>
    <dgm:cxn modelId="{3E9CC43F-0656-415E-B535-128F01A1C7CA}" type="presParOf" srcId="{AEE83D65-C4D1-4B9A-81E5-B55030E53FB6}" destId="{B5BD49C6-E99A-4804-BD49-A876CC053363}" srcOrd="12" destOrd="0" presId="urn:microsoft.com/office/officeart/2005/8/layout/list1"/>
    <dgm:cxn modelId="{E08CA4EE-F374-45D7-8149-E0D33548F51C}" type="presParOf" srcId="{B5BD49C6-E99A-4804-BD49-A876CC053363}" destId="{1330A82D-2384-4D4A-B5CF-5C0C53FD6430}" srcOrd="0" destOrd="0" presId="urn:microsoft.com/office/officeart/2005/8/layout/list1"/>
    <dgm:cxn modelId="{D0E5E9A5-942D-459D-B9CF-5D93BD7B3B85}" type="presParOf" srcId="{B5BD49C6-E99A-4804-BD49-A876CC053363}" destId="{F825FEEE-5B4F-404A-A94E-0C2D68B79CB5}" srcOrd="1" destOrd="0" presId="urn:microsoft.com/office/officeart/2005/8/layout/list1"/>
    <dgm:cxn modelId="{51C376EB-D677-4738-8F01-7FBE01DB1C41}" type="presParOf" srcId="{AEE83D65-C4D1-4B9A-81E5-B55030E53FB6}" destId="{D15679AF-923F-4CED-B0B3-2DF2F4D53E17}" srcOrd="13" destOrd="0" presId="urn:microsoft.com/office/officeart/2005/8/layout/list1"/>
    <dgm:cxn modelId="{57C23534-9B46-4377-B84F-F0E41D97C996}" type="presParOf" srcId="{AEE83D65-C4D1-4B9A-81E5-B55030E53FB6}" destId="{67FCD2C6-48E4-4646-9477-A762B97713A8}" srcOrd="14" destOrd="0" presId="urn:microsoft.com/office/officeart/2005/8/layout/list1"/>
    <dgm:cxn modelId="{CCE8E0AF-5DE6-4170-BE65-E475AA81717E}" type="presParOf" srcId="{AEE83D65-C4D1-4B9A-81E5-B55030E53FB6}" destId="{3D10210C-7A9E-4618-8F78-92EBB800BC21}" srcOrd="15" destOrd="0" presId="urn:microsoft.com/office/officeart/2005/8/layout/list1"/>
    <dgm:cxn modelId="{D0BF0CBB-9CFF-468B-BD2E-01CB1697FCF6}" type="presParOf" srcId="{AEE83D65-C4D1-4B9A-81E5-B55030E53FB6}" destId="{78C95CB9-CB76-4FD8-B046-3C9A119E229F}" srcOrd="16" destOrd="0" presId="urn:microsoft.com/office/officeart/2005/8/layout/list1"/>
    <dgm:cxn modelId="{9367EDD6-AC4E-4A77-A09C-F6BD5BD00AFF}" type="presParOf" srcId="{78C95CB9-CB76-4FD8-B046-3C9A119E229F}" destId="{4BAAF090-4631-4E26-BDAB-5615CDA74CEB}" srcOrd="0" destOrd="0" presId="urn:microsoft.com/office/officeart/2005/8/layout/list1"/>
    <dgm:cxn modelId="{0AF4AB9D-2431-4BCE-962F-CC635366DF81}" type="presParOf" srcId="{78C95CB9-CB76-4FD8-B046-3C9A119E229F}" destId="{245C1001-0A6A-439C-AFD7-1A2255E951AF}" srcOrd="1" destOrd="0" presId="urn:microsoft.com/office/officeart/2005/8/layout/list1"/>
    <dgm:cxn modelId="{3EA1E3DE-C86D-4582-84CE-04F44265EB21}" type="presParOf" srcId="{AEE83D65-C4D1-4B9A-81E5-B55030E53FB6}" destId="{18279EE1-5D86-47FD-849A-369D82032922}" srcOrd="17" destOrd="0" presId="urn:microsoft.com/office/officeart/2005/8/layout/list1"/>
    <dgm:cxn modelId="{FE83529D-1DBD-4F23-9DC3-0B9DDD966D09}" type="presParOf" srcId="{AEE83D65-C4D1-4B9A-81E5-B55030E53FB6}" destId="{71DE5FB0-F11F-4635-88F7-7D6C020B604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BCEA3-9524-4E8E-A81C-75A6C2724C0B}">
      <dsp:nvSpPr>
        <dsp:cNvPr id="0" name=""/>
        <dsp:cNvSpPr/>
      </dsp:nvSpPr>
      <dsp:spPr>
        <a:xfrm>
          <a:off x="1440" y="401499"/>
          <a:ext cx="1910024" cy="191002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Системный подход</a:t>
          </a:r>
        </a:p>
      </dsp:txBody>
      <dsp:txXfrm>
        <a:off x="281157" y="681216"/>
        <a:ext cx="1350590" cy="1350590"/>
      </dsp:txXfrm>
    </dsp:sp>
    <dsp:sp modelId="{7C8FEE2E-98B8-4260-ABC2-2F7DEFCA9F9E}">
      <dsp:nvSpPr>
        <dsp:cNvPr id="0" name=""/>
        <dsp:cNvSpPr/>
      </dsp:nvSpPr>
      <dsp:spPr>
        <a:xfrm>
          <a:off x="2066559" y="802604"/>
          <a:ext cx="1107813" cy="1107813"/>
        </a:xfrm>
        <a:prstGeom prst="mathPlus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213400" y="1226232"/>
        <a:ext cx="814131" cy="260557"/>
      </dsp:txXfrm>
    </dsp:sp>
    <dsp:sp modelId="{706A309D-DA59-415C-8209-82BB88D2F792}">
      <dsp:nvSpPr>
        <dsp:cNvPr id="0" name=""/>
        <dsp:cNvSpPr/>
      </dsp:nvSpPr>
      <dsp:spPr>
        <a:xfrm>
          <a:off x="3329466" y="401499"/>
          <a:ext cx="1910024" cy="1910024"/>
        </a:xfrm>
        <a:prstGeom prst="ellipse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/>
            <a:t>Деятельностный</a:t>
          </a:r>
          <a:r>
            <a:rPr lang="ru-RU" sz="1400" kern="1200" dirty="0"/>
            <a:t> подход</a:t>
          </a:r>
        </a:p>
      </dsp:txBody>
      <dsp:txXfrm>
        <a:off x="3609183" y="681216"/>
        <a:ext cx="1350590" cy="1350590"/>
      </dsp:txXfrm>
    </dsp:sp>
    <dsp:sp modelId="{C78F7337-F0E8-4BFD-9094-A2C62BB03C40}">
      <dsp:nvSpPr>
        <dsp:cNvPr id="0" name=""/>
        <dsp:cNvSpPr/>
      </dsp:nvSpPr>
      <dsp:spPr>
        <a:xfrm>
          <a:off x="5394584" y="802604"/>
          <a:ext cx="1107813" cy="1107813"/>
        </a:xfrm>
        <a:prstGeom prst="mathEqual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5541425" y="1030813"/>
        <a:ext cx="814131" cy="651395"/>
      </dsp:txXfrm>
    </dsp:sp>
    <dsp:sp modelId="{35923B51-3D70-485F-9D96-BD293AF86591}">
      <dsp:nvSpPr>
        <dsp:cNvPr id="0" name=""/>
        <dsp:cNvSpPr/>
      </dsp:nvSpPr>
      <dsp:spPr>
        <a:xfrm>
          <a:off x="6657492" y="401499"/>
          <a:ext cx="1910024" cy="1910024"/>
        </a:xfrm>
        <a:prstGeom prst="ellips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Системно-</a:t>
          </a:r>
          <a:r>
            <a:rPr lang="ru-RU" sz="1400" kern="1200" dirty="0" err="1"/>
            <a:t>деятельностный</a:t>
          </a:r>
          <a:r>
            <a:rPr lang="ru-RU" sz="1400" kern="1200" dirty="0"/>
            <a:t> подход</a:t>
          </a:r>
        </a:p>
      </dsp:txBody>
      <dsp:txXfrm>
        <a:off x="6937209" y="681216"/>
        <a:ext cx="1350590" cy="1350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8BB24E-CE0D-4D0B-BFE9-58A52F5FCDA0}">
      <dsp:nvSpPr>
        <dsp:cNvPr id="0" name=""/>
        <dsp:cNvSpPr/>
      </dsp:nvSpPr>
      <dsp:spPr>
        <a:xfrm>
          <a:off x="3481" y="535462"/>
          <a:ext cx="3763829" cy="280961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Усвоение знаний, умений и навыков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Изучение изолированной от жизни системы понятий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Стихийность учебной деятельности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/>
            <a:t>Индивидуальная форма усвоения знаний</a:t>
          </a:r>
          <a:endParaRPr lang="ru-RU" sz="1900" kern="1200" dirty="0"/>
        </a:p>
      </dsp:txBody>
      <dsp:txXfrm>
        <a:off x="69314" y="601295"/>
        <a:ext cx="3632163" cy="2743786"/>
      </dsp:txXfrm>
    </dsp:sp>
    <dsp:sp modelId="{13FEDF82-7EEC-4F82-8C82-FC0517B7238D}">
      <dsp:nvSpPr>
        <dsp:cNvPr id="0" name=""/>
        <dsp:cNvSpPr/>
      </dsp:nvSpPr>
      <dsp:spPr>
        <a:xfrm>
          <a:off x="3481" y="3345082"/>
          <a:ext cx="3763829" cy="1208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3175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Индустриальное общество</a:t>
          </a:r>
        </a:p>
      </dsp:txBody>
      <dsp:txXfrm>
        <a:off x="3481" y="3345082"/>
        <a:ext cx="2650584" cy="1208136"/>
      </dsp:txXfrm>
    </dsp:sp>
    <dsp:sp modelId="{02CD2B6F-7F58-4D70-B8FA-682F8AC5CBEB}">
      <dsp:nvSpPr>
        <dsp:cNvPr id="0" name=""/>
        <dsp:cNvSpPr/>
      </dsp:nvSpPr>
      <dsp:spPr>
        <a:xfrm>
          <a:off x="2760538" y="3536983"/>
          <a:ext cx="1317340" cy="1317340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4794FF-92EF-407C-BBB3-55C03CA82FBA}">
      <dsp:nvSpPr>
        <dsp:cNvPr id="0" name=""/>
        <dsp:cNvSpPr/>
      </dsp:nvSpPr>
      <dsp:spPr>
        <a:xfrm>
          <a:off x="4404241" y="535462"/>
          <a:ext cx="3763829" cy="280961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Умение учиться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Включение</a:t>
          </a:r>
          <a:r>
            <a:rPr lang="ru-RU" sz="1900" kern="1200" baseline="0" dirty="0"/>
            <a:t> содержания обучения в контекст решения жизненных задач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Стратегия целенаправленной организации учебной деятельности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/>
            <a:t>Решающая роль учебного сотрудничества</a:t>
          </a:r>
          <a:endParaRPr lang="ru-RU" sz="1900" kern="1200" dirty="0"/>
        </a:p>
      </dsp:txBody>
      <dsp:txXfrm>
        <a:off x="4470074" y="601295"/>
        <a:ext cx="3632163" cy="2743786"/>
      </dsp:txXfrm>
    </dsp:sp>
    <dsp:sp modelId="{722089D7-9DCD-45B7-A67F-640A07F25599}">
      <dsp:nvSpPr>
        <dsp:cNvPr id="0" name=""/>
        <dsp:cNvSpPr/>
      </dsp:nvSpPr>
      <dsp:spPr>
        <a:xfrm>
          <a:off x="4404241" y="3345082"/>
          <a:ext cx="3763829" cy="1208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3175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Информационное общество</a:t>
          </a:r>
        </a:p>
      </dsp:txBody>
      <dsp:txXfrm>
        <a:off x="4404241" y="3345082"/>
        <a:ext cx="2650584" cy="1208136"/>
      </dsp:txXfrm>
    </dsp:sp>
    <dsp:sp modelId="{39A4F332-4A41-42C4-A110-0EAC4C4520E3}">
      <dsp:nvSpPr>
        <dsp:cNvPr id="0" name=""/>
        <dsp:cNvSpPr/>
      </dsp:nvSpPr>
      <dsp:spPr>
        <a:xfrm>
          <a:off x="7161298" y="3536983"/>
          <a:ext cx="1317340" cy="1317340"/>
        </a:xfrm>
        <a:prstGeom prst="ellipse">
          <a:avLst/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4AC4DB-7BF0-40CB-96A3-C91AD189B9D3}">
      <dsp:nvSpPr>
        <dsp:cNvPr id="0" name=""/>
        <dsp:cNvSpPr/>
      </dsp:nvSpPr>
      <dsp:spPr>
        <a:xfrm>
          <a:off x="962" y="24068"/>
          <a:ext cx="3754654" cy="225279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Социальное развитие</a:t>
          </a:r>
        </a:p>
      </dsp:txBody>
      <dsp:txXfrm>
        <a:off x="962" y="24068"/>
        <a:ext cx="3754654" cy="2252792"/>
      </dsp:txXfrm>
    </dsp:sp>
    <dsp:sp modelId="{FC68BCAC-FBB9-4CC8-A0F5-09C713A42773}">
      <dsp:nvSpPr>
        <dsp:cNvPr id="0" name=""/>
        <dsp:cNvSpPr/>
      </dsp:nvSpPr>
      <dsp:spPr>
        <a:xfrm>
          <a:off x="4131082" y="24068"/>
          <a:ext cx="3754654" cy="2252792"/>
        </a:xfrm>
        <a:prstGeom prst="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Личностное развитие</a:t>
          </a:r>
        </a:p>
      </dsp:txBody>
      <dsp:txXfrm>
        <a:off x="4131082" y="24068"/>
        <a:ext cx="3754654" cy="2252792"/>
      </dsp:txXfrm>
    </dsp:sp>
    <dsp:sp modelId="{2958FAED-2172-4032-BF27-E942E671C769}">
      <dsp:nvSpPr>
        <dsp:cNvPr id="0" name=""/>
        <dsp:cNvSpPr/>
      </dsp:nvSpPr>
      <dsp:spPr>
        <a:xfrm>
          <a:off x="962" y="2652326"/>
          <a:ext cx="3754654" cy="2252792"/>
        </a:xfrm>
        <a:prstGeom prst="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Познавательное развитие</a:t>
          </a:r>
        </a:p>
      </dsp:txBody>
      <dsp:txXfrm>
        <a:off x="962" y="2652326"/>
        <a:ext cx="3754654" cy="2252792"/>
      </dsp:txXfrm>
    </dsp:sp>
    <dsp:sp modelId="{F05E2590-64ED-4781-BE76-6F5F3BAAB649}">
      <dsp:nvSpPr>
        <dsp:cNvPr id="0" name=""/>
        <dsp:cNvSpPr/>
      </dsp:nvSpPr>
      <dsp:spPr>
        <a:xfrm>
          <a:off x="4131082" y="2652326"/>
          <a:ext cx="3754654" cy="2252792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Коммуникативное развитие</a:t>
          </a:r>
        </a:p>
      </dsp:txBody>
      <dsp:txXfrm>
        <a:off x="4131082" y="2652326"/>
        <a:ext cx="3754654" cy="22527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78DE03-9E38-4F84-A318-DCD5879EDB81}">
      <dsp:nvSpPr>
        <dsp:cNvPr id="0" name=""/>
        <dsp:cNvSpPr/>
      </dsp:nvSpPr>
      <dsp:spPr>
        <a:xfrm>
          <a:off x="184263" y="297"/>
          <a:ext cx="3782677" cy="22696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/>
            <a:t>Познавательные</a:t>
          </a:r>
        </a:p>
      </dsp:txBody>
      <dsp:txXfrm>
        <a:off x="184263" y="297"/>
        <a:ext cx="3782677" cy="2269606"/>
      </dsp:txXfrm>
    </dsp:sp>
    <dsp:sp modelId="{FA2344F2-396F-43C1-93BB-D3B05A35B683}">
      <dsp:nvSpPr>
        <dsp:cNvPr id="0" name=""/>
        <dsp:cNvSpPr/>
      </dsp:nvSpPr>
      <dsp:spPr>
        <a:xfrm>
          <a:off x="4345208" y="297"/>
          <a:ext cx="3782677" cy="2269606"/>
        </a:xfrm>
        <a:prstGeom prst="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/>
            <a:t>Регулятивные</a:t>
          </a:r>
        </a:p>
      </dsp:txBody>
      <dsp:txXfrm>
        <a:off x="4345208" y="297"/>
        <a:ext cx="3782677" cy="2269606"/>
      </dsp:txXfrm>
    </dsp:sp>
    <dsp:sp modelId="{1D8A6E3A-A1C9-40A5-A41F-C03018B91831}">
      <dsp:nvSpPr>
        <dsp:cNvPr id="0" name=""/>
        <dsp:cNvSpPr/>
      </dsp:nvSpPr>
      <dsp:spPr>
        <a:xfrm>
          <a:off x="184263" y="2648171"/>
          <a:ext cx="3782677" cy="2269606"/>
        </a:xfrm>
        <a:prstGeom prst="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/>
            <a:t>Коммуникативные</a:t>
          </a:r>
        </a:p>
      </dsp:txBody>
      <dsp:txXfrm>
        <a:off x="184263" y="2648171"/>
        <a:ext cx="3782677" cy="2269606"/>
      </dsp:txXfrm>
    </dsp:sp>
    <dsp:sp modelId="{3520566C-39A9-4BD1-BBFB-5113669AB588}">
      <dsp:nvSpPr>
        <dsp:cNvPr id="0" name=""/>
        <dsp:cNvSpPr/>
      </dsp:nvSpPr>
      <dsp:spPr>
        <a:xfrm>
          <a:off x="4345208" y="2648171"/>
          <a:ext cx="3782677" cy="2269606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/>
            <a:t>Личностные</a:t>
          </a:r>
        </a:p>
      </dsp:txBody>
      <dsp:txXfrm>
        <a:off x="4345208" y="2648171"/>
        <a:ext cx="3782677" cy="22696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6A914-47AF-4417-9F47-F91CC09EA941}">
      <dsp:nvSpPr>
        <dsp:cNvPr id="0" name=""/>
        <dsp:cNvSpPr/>
      </dsp:nvSpPr>
      <dsp:spPr>
        <a:xfrm>
          <a:off x="1004" y="1933877"/>
          <a:ext cx="1645518" cy="65820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Постановки или принятие цели</a:t>
          </a:r>
          <a:endParaRPr lang="ru-RU" sz="1100" kern="1200" dirty="0"/>
        </a:p>
      </dsp:txBody>
      <dsp:txXfrm>
        <a:off x="1004" y="1933877"/>
        <a:ext cx="1480966" cy="658207"/>
      </dsp:txXfrm>
    </dsp:sp>
    <dsp:sp modelId="{894A8EFF-AF69-4A93-BC42-79DD27C4DC36}">
      <dsp:nvSpPr>
        <dsp:cNvPr id="0" name=""/>
        <dsp:cNvSpPr/>
      </dsp:nvSpPr>
      <dsp:spPr>
        <a:xfrm>
          <a:off x="1317419" y="1933877"/>
          <a:ext cx="1645518" cy="65820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Планирование</a:t>
          </a:r>
          <a:endParaRPr lang="ru-RU" sz="1100" kern="1200" dirty="0"/>
        </a:p>
      </dsp:txBody>
      <dsp:txXfrm>
        <a:off x="1646523" y="1933877"/>
        <a:ext cx="987311" cy="658207"/>
      </dsp:txXfrm>
    </dsp:sp>
    <dsp:sp modelId="{C6BA0DA7-754D-40E0-B962-8336203D66AD}">
      <dsp:nvSpPr>
        <dsp:cNvPr id="0" name=""/>
        <dsp:cNvSpPr/>
      </dsp:nvSpPr>
      <dsp:spPr>
        <a:xfrm>
          <a:off x="2633833" y="1933877"/>
          <a:ext cx="1645518" cy="65820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Выполнение действий</a:t>
          </a:r>
          <a:endParaRPr lang="ru-RU" sz="1100" kern="1200" dirty="0"/>
        </a:p>
      </dsp:txBody>
      <dsp:txXfrm>
        <a:off x="2962937" y="1933877"/>
        <a:ext cx="987311" cy="658207"/>
      </dsp:txXfrm>
    </dsp:sp>
    <dsp:sp modelId="{54820683-A068-44AC-819B-1B171DBA35D8}">
      <dsp:nvSpPr>
        <dsp:cNvPr id="0" name=""/>
        <dsp:cNvSpPr/>
      </dsp:nvSpPr>
      <dsp:spPr>
        <a:xfrm>
          <a:off x="3950248" y="1933877"/>
          <a:ext cx="1645518" cy="65820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Контроль и коррекция</a:t>
          </a:r>
          <a:endParaRPr lang="ru-RU" sz="1100" kern="1200" dirty="0"/>
        </a:p>
      </dsp:txBody>
      <dsp:txXfrm>
        <a:off x="4279352" y="1933877"/>
        <a:ext cx="987311" cy="658207"/>
      </dsp:txXfrm>
    </dsp:sp>
    <dsp:sp modelId="{E425358F-4961-40F8-BD03-0E910E5EBDF8}">
      <dsp:nvSpPr>
        <dsp:cNvPr id="0" name=""/>
        <dsp:cNvSpPr/>
      </dsp:nvSpPr>
      <dsp:spPr>
        <a:xfrm>
          <a:off x="5266662" y="1933877"/>
          <a:ext cx="1645518" cy="65820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Оценивание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результата</a:t>
          </a:r>
          <a:endParaRPr lang="ru-RU" sz="1100" kern="1200" dirty="0"/>
        </a:p>
      </dsp:txBody>
      <dsp:txXfrm>
        <a:off x="5595766" y="1933877"/>
        <a:ext cx="987311" cy="658207"/>
      </dsp:txXfrm>
    </dsp:sp>
    <dsp:sp modelId="{45C66F32-B913-42DD-A056-EB7648989F06}">
      <dsp:nvSpPr>
        <dsp:cNvPr id="0" name=""/>
        <dsp:cNvSpPr/>
      </dsp:nvSpPr>
      <dsp:spPr>
        <a:xfrm>
          <a:off x="6583077" y="1933877"/>
          <a:ext cx="1645518" cy="65820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Рефлексия</a:t>
          </a:r>
          <a:endParaRPr lang="ru-RU" sz="1100" kern="1200" dirty="0"/>
        </a:p>
      </dsp:txBody>
      <dsp:txXfrm>
        <a:off x="6912181" y="1933877"/>
        <a:ext cx="987311" cy="6582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3CFB0-46D9-4A4B-AAFC-727064CFC625}">
      <dsp:nvSpPr>
        <dsp:cNvPr id="0" name=""/>
        <dsp:cNvSpPr/>
      </dsp:nvSpPr>
      <dsp:spPr>
        <a:xfrm>
          <a:off x="0" y="431695"/>
          <a:ext cx="8482013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98" tIns="291592" rIns="65829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задание мотивирует  учащегося на получение знаний по изучаемой теме</a:t>
          </a:r>
        </a:p>
      </dsp:txBody>
      <dsp:txXfrm>
        <a:off x="0" y="431695"/>
        <a:ext cx="8482013" cy="595350"/>
      </dsp:txXfrm>
    </dsp:sp>
    <dsp:sp modelId="{B9D423B3-6111-4810-A420-FD122D418273}">
      <dsp:nvSpPr>
        <dsp:cNvPr id="0" name=""/>
        <dsp:cNvSpPr/>
      </dsp:nvSpPr>
      <dsp:spPr>
        <a:xfrm>
          <a:off x="424100" y="225055"/>
          <a:ext cx="5937409" cy="413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4420" tIns="0" rIns="22442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Мотивация</a:t>
          </a:r>
        </a:p>
      </dsp:txBody>
      <dsp:txXfrm>
        <a:off x="444275" y="245230"/>
        <a:ext cx="5897059" cy="372930"/>
      </dsp:txXfrm>
    </dsp:sp>
    <dsp:sp modelId="{B1A2CCD5-1032-48E0-BA3C-C2EC0402BAA4}">
      <dsp:nvSpPr>
        <dsp:cNvPr id="0" name=""/>
        <dsp:cNvSpPr/>
      </dsp:nvSpPr>
      <dsp:spPr>
        <a:xfrm>
          <a:off x="0" y="1309285"/>
          <a:ext cx="8482013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98" tIns="291592" rIns="65829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задание ориентирует учащегося на сферу практического применения полученных знаний</a:t>
          </a:r>
        </a:p>
      </dsp:txBody>
      <dsp:txXfrm>
        <a:off x="0" y="1309285"/>
        <a:ext cx="8482013" cy="595350"/>
      </dsp:txXfrm>
    </dsp:sp>
    <dsp:sp modelId="{AB94949D-B563-4422-9255-05443109B2E4}">
      <dsp:nvSpPr>
        <dsp:cNvPr id="0" name=""/>
        <dsp:cNvSpPr/>
      </dsp:nvSpPr>
      <dsp:spPr>
        <a:xfrm>
          <a:off x="424100" y="1102645"/>
          <a:ext cx="5937409" cy="413280"/>
        </a:xfrm>
        <a:prstGeom prst="round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4420" tIns="0" rIns="22442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/>
            <a:t>Практикоориентированность</a:t>
          </a:r>
          <a:r>
            <a:rPr lang="ru-RU" sz="1400" kern="1200" dirty="0"/>
            <a:t> и прикладной характер</a:t>
          </a:r>
        </a:p>
      </dsp:txBody>
      <dsp:txXfrm>
        <a:off x="444275" y="1122820"/>
        <a:ext cx="5897059" cy="372930"/>
      </dsp:txXfrm>
    </dsp:sp>
    <dsp:sp modelId="{F4623659-A2AC-48BF-A362-6E95692ECAE8}">
      <dsp:nvSpPr>
        <dsp:cNvPr id="0" name=""/>
        <dsp:cNvSpPr/>
      </dsp:nvSpPr>
      <dsp:spPr>
        <a:xfrm>
          <a:off x="0" y="2186875"/>
          <a:ext cx="8482013" cy="793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98" tIns="291592" rIns="65829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задание выполнимо только в том случае, если учащийся освоил весь необходимый минимум знаний по данному занятию</a:t>
          </a:r>
        </a:p>
      </dsp:txBody>
      <dsp:txXfrm>
        <a:off x="0" y="2186875"/>
        <a:ext cx="8482013" cy="793800"/>
      </dsp:txXfrm>
    </dsp:sp>
    <dsp:sp modelId="{36C0F39F-7C1B-404A-B62D-98D6FE689ED5}">
      <dsp:nvSpPr>
        <dsp:cNvPr id="0" name=""/>
        <dsp:cNvSpPr/>
      </dsp:nvSpPr>
      <dsp:spPr>
        <a:xfrm>
          <a:off x="424100" y="1980235"/>
          <a:ext cx="5937409" cy="41328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4420" tIns="0" rIns="22442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Полнота</a:t>
          </a:r>
        </a:p>
      </dsp:txBody>
      <dsp:txXfrm>
        <a:off x="444275" y="2000410"/>
        <a:ext cx="5897059" cy="372930"/>
      </dsp:txXfrm>
    </dsp:sp>
    <dsp:sp modelId="{67FCD2C6-48E4-4646-9477-A762B97713A8}">
      <dsp:nvSpPr>
        <dsp:cNvPr id="0" name=""/>
        <dsp:cNvSpPr/>
      </dsp:nvSpPr>
      <dsp:spPr>
        <a:xfrm>
          <a:off x="0" y="3262915"/>
          <a:ext cx="8482013" cy="793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98" tIns="291592" rIns="65829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для выполнения задания не задействуются материалы дополнительных рубрик, которые не обязательны для освоения учащимся</a:t>
          </a:r>
        </a:p>
      </dsp:txBody>
      <dsp:txXfrm>
        <a:off x="0" y="3262915"/>
        <a:ext cx="8482013" cy="793800"/>
      </dsp:txXfrm>
    </dsp:sp>
    <dsp:sp modelId="{F825FEEE-5B4F-404A-A94E-0C2D68B79CB5}">
      <dsp:nvSpPr>
        <dsp:cNvPr id="0" name=""/>
        <dsp:cNvSpPr/>
      </dsp:nvSpPr>
      <dsp:spPr>
        <a:xfrm>
          <a:off x="424100" y="3056275"/>
          <a:ext cx="5937409" cy="413280"/>
        </a:xfrm>
        <a:prstGeom prst="round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4420" tIns="0" rIns="22442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Оптимальная минимальность</a:t>
          </a:r>
        </a:p>
      </dsp:txBody>
      <dsp:txXfrm>
        <a:off x="444275" y="3076450"/>
        <a:ext cx="5897059" cy="372930"/>
      </dsp:txXfrm>
    </dsp:sp>
    <dsp:sp modelId="{71DE5FB0-F11F-4635-88F7-7D6C020B6040}">
      <dsp:nvSpPr>
        <dsp:cNvPr id="0" name=""/>
        <dsp:cNvSpPr/>
      </dsp:nvSpPr>
      <dsp:spPr>
        <a:xfrm>
          <a:off x="0" y="4338955"/>
          <a:ext cx="8482013" cy="793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98" tIns="291592" rIns="65829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задание ориентирует учащихся на применение полученных знаний в какой-либо профессиональной сфере</a:t>
          </a:r>
        </a:p>
      </dsp:txBody>
      <dsp:txXfrm>
        <a:off x="0" y="4338955"/>
        <a:ext cx="8482013" cy="793800"/>
      </dsp:txXfrm>
    </dsp:sp>
    <dsp:sp modelId="{245C1001-0A6A-439C-AFD7-1A2255E951AF}">
      <dsp:nvSpPr>
        <dsp:cNvPr id="0" name=""/>
        <dsp:cNvSpPr/>
      </dsp:nvSpPr>
      <dsp:spPr>
        <a:xfrm>
          <a:off x="424100" y="4132315"/>
          <a:ext cx="5937409" cy="41328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4420" tIns="0" rIns="22442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Ориентация на выбор профессии</a:t>
          </a:r>
        </a:p>
      </dsp:txBody>
      <dsp:txXfrm>
        <a:off x="444275" y="4152490"/>
        <a:ext cx="5897059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885EE-AB2D-4945-8147-7CA1DA21CA06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3E71F-D462-41AE-9C3E-D6E729469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500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2EF75-0CB4-48AE-8541-A1A76F298861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2BC60-5E79-4540-863D-4941AA531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932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36FA-B520-4C4F-80AC-1BEB99DF22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307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Универсальные</a:t>
            </a:r>
            <a:r>
              <a:rPr lang="ru-RU" baseline="0" dirty="0"/>
              <a:t> учебные действия уже традиционно группирую в четыре основных блока.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6629C9-9BB1-4505-B780-05066B75ACA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747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C8F66-2192-4916-883E-DD8331FF668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84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C8F66-2192-4916-883E-DD8331FF668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120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C8F66-2192-4916-883E-DD8331FF668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724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C8F66-2192-4916-883E-DD8331FF668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224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C8F66-2192-4916-883E-DD8331FF668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155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Мотивационное задание также играет</a:t>
            </a:r>
            <a:r>
              <a:rPr lang="ru-RU" baseline="0" dirty="0"/>
              <a:t> роль целеполагания. Выполнение мотивационного задания может происходить в течение всего времени изучения занятия. </a:t>
            </a:r>
          </a:p>
          <a:p>
            <a:r>
              <a:rPr lang="ru-RU" baseline="0" dirty="0"/>
              <a:t>При этом выполнение мотивационного задания учащимся не обязательно!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447B-0D97-4EE3-89A8-26227D177C7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508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7AB500-94D4-4417-B912-FD01E702C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829" cy="6858000"/>
          </a:xfrm>
          <a:prstGeom prst="rect">
            <a:avLst/>
          </a:prstGeom>
        </p:spPr>
      </p:pic>
      <p:sp>
        <p:nvSpPr>
          <p:cNvPr id="70" name="Заголовок 69"/>
          <p:cNvSpPr>
            <a:spLocks noGrp="1"/>
          </p:cNvSpPr>
          <p:nvPr>
            <p:ph type="title" hasCustomPrompt="1"/>
          </p:nvPr>
        </p:nvSpPr>
        <p:spPr>
          <a:xfrm>
            <a:off x="179512" y="2640664"/>
            <a:ext cx="8712968" cy="1499616"/>
          </a:xfrm>
        </p:spPr>
        <p:txBody>
          <a:bodyPr/>
          <a:lstStyle>
            <a:lvl1pPr algn="l">
              <a:lnSpc>
                <a:spcPct val="100000"/>
              </a:lnSpc>
              <a:defRPr lang="ru-RU" sz="3200" b="0" kern="120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irce Rounded Extra Bold" panose="020F0802020203020203" pitchFamily="34" charset="-52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0826" y="6064470"/>
            <a:ext cx="8642351" cy="677646"/>
          </a:xfrm>
        </p:spPr>
        <p:txBody>
          <a:bodyPr>
            <a:normAutofit/>
          </a:bodyPr>
          <a:lstStyle>
            <a:lvl1pPr algn="r">
              <a:defRPr sz="18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39153292-AF22-4288-B5BA-27930188AF6A}"/>
              </a:ext>
            </a:extLst>
          </p:cNvPr>
          <p:cNvSpPr/>
          <p:nvPr/>
        </p:nvSpPr>
        <p:spPr>
          <a:xfrm>
            <a:off x="1" y="1227667"/>
            <a:ext cx="4140200" cy="872066"/>
          </a:xfrm>
          <a:custGeom>
            <a:avLst/>
            <a:gdLst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691467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217334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1467" h="999066">
                <a:moveTo>
                  <a:pt x="0" y="0"/>
                </a:moveTo>
                <a:lnTo>
                  <a:pt x="3691467" y="0"/>
                </a:lnTo>
                <a:lnTo>
                  <a:pt x="3217334" y="999066"/>
                </a:lnTo>
                <a:lnTo>
                  <a:pt x="0" y="9990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25A0B1-6471-4A46-9114-D2601300A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21" y="1385167"/>
            <a:ext cx="2541822" cy="548595"/>
          </a:xfrm>
          <a:prstGeom prst="rect">
            <a:avLst/>
          </a:prstGeom>
        </p:spPr>
      </p:pic>
      <p:sp>
        <p:nvSpPr>
          <p:cNvPr id="10" name="Прямоугольник с двумя скругленными соседними углами 9">
            <a:extLst>
              <a:ext uri="{FF2B5EF4-FFF2-40B4-BE49-F238E27FC236}">
                <a16:creationId xmlns:a16="http://schemas.microsoft.com/office/drawing/2014/main" id="{23DDC5A6-A327-46CC-A43F-BF76C4AF8D08}"/>
              </a:ext>
            </a:extLst>
          </p:cNvPr>
          <p:cNvSpPr/>
          <p:nvPr/>
        </p:nvSpPr>
        <p:spPr>
          <a:xfrm rot="5400000">
            <a:off x="1890007" y="3029902"/>
            <a:ext cx="185131" cy="360612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645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04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irce Rounded Extra Bold" panose="020F0802020203020203" pitchFamily="34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3" indent="0" algn="ctr">
              <a:buNone/>
              <a:defRPr sz="1500"/>
            </a:lvl2pPr>
            <a:lvl3pPr marL="685766" indent="0" algn="ctr">
              <a:buNone/>
              <a:defRPr sz="1351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4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3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7" name="Рисунок 22">
            <a:extLst>
              <a:ext uri="{FF2B5EF4-FFF2-40B4-BE49-F238E27FC236}">
                <a16:creationId xmlns:a16="http://schemas.microsoft.com/office/drawing/2014/main" id="{F21B6EBE-2BF7-4EF6-954C-4C73B3DE9A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97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168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>
            <a:normAutofit/>
          </a:bodyPr>
          <a:lstStyle>
            <a:lvl1pP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8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2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8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5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8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2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8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5" y="2505077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812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073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9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1"/>
            <a:ext cx="4629151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2057405"/>
            <a:ext cx="2949179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68" indent="0">
              <a:buNone/>
              <a:defRPr sz="788"/>
            </a:lvl2pPr>
            <a:lvl3pPr marL="514337" indent="0">
              <a:buNone/>
              <a:defRPr sz="675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  <a:lvl6pPr marL="1285843" indent="0">
              <a:buNone/>
              <a:defRPr sz="563"/>
            </a:lvl6pPr>
            <a:lvl7pPr marL="1543012" indent="0">
              <a:buNone/>
              <a:defRPr sz="563"/>
            </a:lvl7pPr>
            <a:lvl8pPr marL="1800180" indent="0">
              <a:buNone/>
              <a:defRPr sz="563"/>
            </a:lvl8pPr>
            <a:lvl9pPr marL="2057348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7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9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1"/>
            <a:ext cx="4629151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68" indent="0">
              <a:buNone/>
              <a:defRPr sz="1575"/>
            </a:lvl2pPr>
            <a:lvl3pPr marL="514337" indent="0">
              <a:buNone/>
              <a:defRPr sz="1350"/>
            </a:lvl3pPr>
            <a:lvl4pPr marL="771506" indent="0">
              <a:buNone/>
              <a:defRPr sz="1125"/>
            </a:lvl4pPr>
            <a:lvl5pPr marL="1028675" indent="0">
              <a:buNone/>
              <a:defRPr sz="1125"/>
            </a:lvl5pPr>
            <a:lvl6pPr marL="1285843" indent="0">
              <a:buNone/>
              <a:defRPr sz="1125"/>
            </a:lvl6pPr>
            <a:lvl7pPr marL="1543012" indent="0">
              <a:buNone/>
              <a:defRPr sz="1125"/>
            </a:lvl7pPr>
            <a:lvl8pPr marL="1800180" indent="0">
              <a:buNone/>
              <a:defRPr sz="1125"/>
            </a:lvl8pPr>
            <a:lvl9pPr marL="2057348" indent="0">
              <a:buNone/>
              <a:defRPr sz="1125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2057405"/>
            <a:ext cx="2949179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68" indent="0">
              <a:buNone/>
              <a:defRPr sz="788"/>
            </a:lvl2pPr>
            <a:lvl3pPr marL="514337" indent="0">
              <a:buNone/>
              <a:defRPr sz="675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  <a:lvl6pPr marL="1285843" indent="0">
              <a:buNone/>
              <a:defRPr sz="563"/>
            </a:lvl6pPr>
            <a:lvl7pPr marL="1543012" indent="0">
              <a:buNone/>
              <a:defRPr sz="563"/>
            </a:lvl7pPr>
            <a:lvl8pPr marL="1800180" indent="0">
              <a:buNone/>
              <a:defRPr sz="563"/>
            </a:lvl8pPr>
            <a:lvl9pPr marL="2057348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0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79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7" y="365131"/>
            <a:ext cx="1971675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5" y="365131"/>
            <a:ext cx="5800725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342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0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>
              <a:solidFill>
                <a:srgbClr val="008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36512" y="471509"/>
            <a:ext cx="2817812" cy="1737360"/>
          </a:xfrm>
        </p:spPr>
        <p:txBody>
          <a:bodyPr>
            <a:noAutofit/>
          </a:bodyPr>
          <a:lstStyle>
            <a:lvl1pPr algn="r">
              <a:lnSpc>
                <a:spcPct val="80000"/>
              </a:lnSpc>
              <a:defRPr sz="2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620688"/>
            <a:ext cx="6120680" cy="59766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9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86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Заголовок 69"/>
          <p:cNvSpPr>
            <a:spLocks noGrp="1"/>
          </p:cNvSpPr>
          <p:nvPr>
            <p:ph type="title" hasCustomPrompt="1"/>
          </p:nvPr>
        </p:nvSpPr>
        <p:spPr>
          <a:xfrm>
            <a:off x="179512" y="2640664"/>
            <a:ext cx="8712968" cy="1499616"/>
          </a:xfrm>
        </p:spPr>
        <p:txBody>
          <a:bodyPr/>
          <a:lstStyle>
            <a:lvl1pPr algn="ctr">
              <a:lnSpc>
                <a:spcPct val="100000"/>
              </a:lnSpc>
              <a:defRPr lang="ru-RU" sz="3200" b="1" kern="1200" cap="none" spc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0826" y="6165852"/>
            <a:ext cx="8642351" cy="5762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0925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167693-29D4-45CA-8583-C4A2E16EB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77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ownloads\Sl_01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8144"/>
            <a:ext cx="9144000" cy="6874291"/>
          </a:xfrm>
          <a:prstGeom prst="rect">
            <a:avLst/>
          </a:prstGeom>
          <a:noFill/>
          <a:ln>
            <a:solidFill>
              <a:schemeClr val="tx1">
                <a:lumMod val="90000"/>
                <a:lumOff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2C46B9-5941-40EF-BFDC-8B575A77D689}"/>
              </a:ext>
            </a:extLst>
          </p:cNvPr>
          <p:cNvSpPr/>
          <p:nvPr/>
        </p:nvSpPr>
        <p:spPr>
          <a:xfrm>
            <a:off x="0" y="2049517"/>
            <a:ext cx="9144000" cy="2638097"/>
          </a:xfrm>
          <a:prstGeom prst="rect">
            <a:avLst/>
          </a:prstGeom>
          <a:gradFill>
            <a:gsLst>
              <a:gs pos="0">
                <a:schemeClr val="accent1">
                  <a:shade val="85000"/>
                  <a:alpha val="24000"/>
                </a:schemeClr>
              </a:gs>
              <a:gs pos="100000">
                <a:schemeClr val="accent1">
                  <a:tint val="90000"/>
                  <a:alpha val="100000"/>
                  <a:satMod val="18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0" name="Заголовок 69"/>
          <p:cNvSpPr>
            <a:spLocks noGrp="1"/>
          </p:cNvSpPr>
          <p:nvPr>
            <p:ph type="title" hasCustomPrompt="1"/>
          </p:nvPr>
        </p:nvSpPr>
        <p:spPr>
          <a:xfrm>
            <a:off x="179512" y="2640664"/>
            <a:ext cx="8712968" cy="1499616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ru-RU" sz="3600" b="1" kern="1200" cap="none" spc="0">
                <a:ln w="18415" cmpd="sng">
                  <a:solidFill>
                    <a:schemeClr val="tx1">
                      <a:lumMod val="90000"/>
                      <a:lumOff val="1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irce Rounded Extra Bold" panose="020F0802020203020203" pitchFamily="34" charset="-52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0826" y="6165852"/>
            <a:ext cx="8642351" cy="5762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660314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20" y="476672"/>
            <a:ext cx="8311793" cy="720080"/>
          </a:xfrm>
        </p:spPr>
        <p:txBody>
          <a:bodyPr/>
          <a:lstStyle>
            <a:lvl1pPr algn="l">
              <a:defRPr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19" y="1808253"/>
            <a:ext cx="8311792" cy="469529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4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198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268400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1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835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7" y="476672"/>
            <a:ext cx="7290055" cy="720080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822223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806526"/>
            <a:ext cx="3566160" cy="350283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1" y="1822223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ru-RU" sz="2200" b="0" kern="1200" cap="none" baseline="0">
                <a:solidFill>
                  <a:schemeClr val="accent5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marL="0" lvl="0" indent="0" algn="l" defTabSz="914354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1" y="2806526"/>
            <a:ext cx="3566160" cy="350283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566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7" y="476672"/>
            <a:ext cx="7290055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947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31849"/>
            <a:ext cx="9144000" cy="3056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0" y="-19050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1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36511" y="471509"/>
            <a:ext cx="2817812" cy="1737360"/>
          </a:xfrm>
        </p:spPr>
        <p:txBody>
          <a:bodyPr>
            <a:noAutofit/>
          </a:bodyPr>
          <a:lstStyle>
            <a:lvl1pPr algn="r">
              <a:lnSpc>
                <a:spcPct val="80000"/>
              </a:lnSpc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620688"/>
            <a:ext cx="6120680" cy="597666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84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1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8" y="548680"/>
            <a:ext cx="2628355" cy="1463040"/>
          </a:xfrm>
        </p:spPr>
        <p:txBody>
          <a:bodyPr anchor="ctr">
            <a:noAutofit/>
          </a:bodyPr>
          <a:lstStyle>
            <a:lvl1pPr algn="r">
              <a:defRPr sz="2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43808" y="534258"/>
            <a:ext cx="6048672" cy="403774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457200" tIns="365760" anchor="t"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43809" y="4797153"/>
            <a:ext cx="5904656" cy="1655675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892480" y="4869160"/>
            <a:ext cx="0" cy="1584176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 bwMode="auto">
          <a:xfrm>
            <a:off x="0" y="-19050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84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052376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30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3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50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476672"/>
            <a:ext cx="7570787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316769-D3B9-4744-B939-A1275FDAAE0F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167693-29D4-45CA-8583-C4A2E16EB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20290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3" indent="0" algn="ctr">
              <a:buNone/>
              <a:defRPr sz="1500"/>
            </a:lvl2pPr>
            <a:lvl3pPr marL="685766" indent="0" algn="ctr">
              <a:buNone/>
              <a:defRPr sz="1351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4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3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66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74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476672"/>
            <a:ext cx="7570787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8554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6769-D3B9-4744-B939-A1275FDAAE0F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67693-29D4-45CA-8583-C4A2E16EB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86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1849349"/>
            <a:ext cx="9144000" cy="3226085"/>
          </a:xfrm>
          <a:prstGeom prst="rect">
            <a:avLst/>
          </a:prstGeom>
          <a:solidFill>
            <a:srgbClr val="0BB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0" name="Заголовок 69"/>
          <p:cNvSpPr>
            <a:spLocks noGrp="1"/>
          </p:cNvSpPr>
          <p:nvPr>
            <p:ph type="title"/>
          </p:nvPr>
        </p:nvSpPr>
        <p:spPr>
          <a:xfrm>
            <a:off x="2227028" y="2640664"/>
            <a:ext cx="4903238" cy="1499616"/>
          </a:xfrm>
        </p:spPr>
        <p:txBody>
          <a:bodyPr/>
          <a:lstStyle>
            <a:lvl1pPr algn="ctr">
              <a:defRPr lang="ru-RU" sz="3200" b="1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74" name="Picture 2" descr="T:\Полищук\Фирменный стиль\display_rus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9860" y="234778"/>
            <a:ext cx="3159892" cy="696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4335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8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2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8" indent="0" algn="ctr">
              <a:buNone/>
              <a:defRPr sz="9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3577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41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9" y="1709745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68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1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4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60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78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>
            <a:normAutofit/>
          </a:bodyPr>
          <a:lstStyle>
            <a:lvl1pP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8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2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8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5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8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2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8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5" y="2505077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35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20" y="476672"/>
            <a:ext cx="8311793" cy="720080"/>
          </a:xfrm>
        </p:spPr>
        <p:txBody>
          <a:bodyPr/>
          <a:lstStyle>
            <a:lvl1pPr algn="l">
              <a:defRPr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19" y="1808253"/>
            <a:ext cx="8311792" cy="469529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4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68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6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08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9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1"/>
            <a:ext cx="4629151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2057405"/>
            <a:ext cx="2949179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68" indent="0">
              <a:buNone/>
              <a:defRPr sz="788"/>
            </a:lvl2pPr>
            <a:lvl3pPr marL="514337" indent="0">
              <a:buNone/>
              <a:defRPr sz="675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  <a:lvl6pPr marL="1285843" indent="0">
              <a:buNone/>
              <a:defRPr sz="563"/>
            </a:lvl6pPr>
            <a:lvl7pPr marL="1543012" indent="0">
              <a:buNone/>
              <a:defRPr sz="563"/>
            </a:lvl7pPr>
            <a:lvl8pPr marL="1800180" indent="0">
              <a:buNone/>
              <a:defRPr sz="563"/>
            </a:lvl8pPr>
            <a:lvl9pPr marL="2057348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87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9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1"/>
            <a:ext cx="4629151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68" indent="0">
              <a:buNone/>
              <a:defRPr sz="1575"/>
            </a:lvl2pPr>
            <a:lvl3pPr marL="514337" indent="0">
              <a:buNone/>
              <a:defRPr sz="1350"/>
            </a:lvl3pPr>
            <a:lvl4pPr marL="771506" indent="0">
              <a:buNone/>
              <a:defRPr sz="1125"/>
            </a:lvl4pPr>
            <a:lvl5pPr marL="1028675" indent="0">
              <a:buNone/>
              <a:defRPr sz="1125"/>
            </a:lvl5pPr>
            <a:lvl6pPr marL="1285843" indent="0">
              <a:buNone/>
              <a:defRPr sz="1125"/>
            </a:lvl6pPr>
            <a:lvl7pPr marL="1543012" indent="0">
              <a:buNone/>
              <a:defRPr sz="1125"/>
            </a:lvl7pPr>
            <a:lvl8pPr marL="1800180" indent="0">
              <a:buNone/>
              <a:defRPr sz="1125"/>
            </a:lvl8pPr>
            <a:lvl9pPr marL="2057348" indent="0">
              <a:buNone/>
              <a:defRPr sz="1125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2057405"/>
            <a:ext cx="2949179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68" indent="0">
              <a:buNone/>
              <a:defRPr sz="788"/>
            </a:lvl2pPr>
            <a:lvl3pPr marL="514337" indent="0">
              <a:buNone/>
              <a:defRPr sz="675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  <a:lvl6pPr marL="1285843" indent="0">
              <a:buNone/>
              <a:defRPr sz="563"/>
            </a:lvl6pPr>
            <a:lvl7pPr marL="1543012" indent="0">
              <a:buNone/>
              <a:defRPr sz="563"/>
            </a:lvl7pPr>
            <a:lvl8pPr marL="1800180" indent="0">
              <a:buNone/>
              <a:defRPr sz="563"/>
            </a:lvl8pPr>
            <a:lvl9pPr marL="2057348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53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63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7" y="365131"/>
            <a:ext cx="1971675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5" y="365131"/>
            <a:ext cx="5800725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86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0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>
              <a:solidFill>
                <a:srgbClr val="008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36512" y="471509"/>
            <a:ext cx="2817812" cy="1737360"/>
          </a:xfrm>
        </p:spPr>
        <p:txBody>
          <a:bodyPr>
            <a:noAutofit/>
          </a:bodyPr>
          <a:lstStyle>
            <a:lvl1pPr algn="r">
              <a:lnSpc>
                <a:spcPct val="80000"/>
              </a:lnSpc>
              <a:defRPr sz="2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620688"/>
            <a:ext cx="6120680" cy="59766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9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545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8A358-6750-4925-A351-F6D5DB8C04C8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56131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BE79-118E-4DC3-8B4A-7559281B6793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4524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9" y="1709747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1DDDC-ED74-4C9D-89EB-997229F2D6FB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85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  <a:latin typeface="Circe Rounded Extra Bold" panose="020F0802020203020203" pitchFamily="34" charset="-5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268400" cy="720080"/>
          </a:xfrm>
        </p:spPr>
        <p:txBody>
          <a:bodyPr/>
          <a:lstStyle>
            <a:lvl1pPr>
              <a:defRPr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1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6769-D3B9-4744-B939-A1275FDAAE0F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67693-29D4-45CA-8583-C4A2E16EB4E2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963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DDE-DB07-493D-BE4C-D701986636AD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69997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7" y="2505077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B418-BF8A-486D-91FF-F6BE46CC81C7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53786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134F0-87E7-490D-9E04-168B90F8D000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253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9E7EB-D397-4989-A5BA-9B9982D3106D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6198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4"/>
            <a:ext cx="4629151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2057405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609B7-FE07-48C4-8BFB-CB34EC9FB67E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2995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4"/>
            <a:ext cx="4629151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2057405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DABB-C18E-4A33-8EAF-C39AB5EFE310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11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3408-144F-4CDB-9EA1-81EB2134241F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4594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7" y="365131"/>
            <a:ext cx="1971675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8" y="365131"/>
            <a:ext cx="5800725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DE77-95C8-4405-A594-A749F6CCBC98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52537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Заголовок 69"/>
          <p:cNvSpPr>
            <a:spLocks noGrp="1"/>
          </p:cNvSpPr>
          <p:nvPr>
            <p:ph type="title" hasCustomPrompt="1"/>
          </p:nvPr>
        </p:nvSpPr>
        <p:spPr>
          <a:xfrm>
            <a:off x="179512" y="2640664"/>
            <a:ext cx="8712968" cy="1499616"/>
          </a:xfrm>
        </p:spPr>
        <p:txBody>
          <a:bodyPr/>
          <a:lstStyle>
            <a:lvl1pPr algn="l">
              <a:lnSpc>
                <a:spcPct val="100000"/>
              </a:lnSpc>
              <a:defRPr lang="ru-RU" sz="3200" b="0" kern="120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irce Rounded Extra Bold" panose="020F0802020203020203" pitchFamily="34" charset="-52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0826" y="6064470"/>
            <a:ext cx="8642351" cy="677646"/>
          </a:xfrm>
        </p:spPr>
        <p:txBody>
          <a:bodyPr>
            <a:normAutofit/>
          </a:bodyPr>
          <a:lstStyle>
            <a:lvl1pPr algn="r">
              <a:defRPr sz="18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59417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65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7" y="476672"/>
            <a:ext cx="7290055" cy="720080"/>
          </a:xfrm>
        </p:spPr>
        <p:txBody>
          <a:bodyPr>
            <a:normAutofit/>
          </a:bodyPr>
          <a:lstStyle>
            <a:lvl1pPr>
              <a:defRPr sz="2800" b="1"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822223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806526"/>
            <a:ext cx="3566160" cy="350283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1" y="1822223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marL="0" lvl="0" indent="0" algn="l" defTabSz="914354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1" y="2806526"/>
            <a:ext cx="3566160" cy="350283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6769-D3B9-4744-B939-A1275FDAAE0F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67693-29D4-45CA-8583-C4A2E16EB4E2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37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6394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6250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7436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5114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1872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7458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9540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0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9"/>
            <a:ext cx="5111751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0016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8823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152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843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7" y="476672"/>
            <a:ext cx="7290055" cy="720080"/>
          </a:xfrm>
        </p:spPr>
        <p:txBody>
          <a:bodyPr/>
          <a:lstStyle>
            <a:lvl1pPr>
              <a:defRPr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6769-D3B9-4744-B939-A1275FDAAE0F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67693-29D4-45CA-8583-C4A2E16EB4E2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5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ownloads\Sl_01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8144"/>
            <a:ext cx="9144000" cy="6874291"/>
          </a:xfrm>
          <a:prstGeom prst="rect">
            <a:avLst/>
          </a:prstGeom>
          <a:noFill/>
          <a:ln>
            <a:solidFill>
              <a:schemeClr val="tx1">
                <a:lumMod val="90000"/>
                <a:lumOff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Заголовок 69"/>
          <p:cNvSpPr>
            <a:spLocks noGrp="1"/>
          </p:cNvSpPr>
          <p:nvPr>
            <p:ph type="title" hasCustomPrompt="1"/>
          </p:nvPr>
        </p:nvSpPr>
        <p:spPr>
          <a:xfrm>
            <a:off x="179512" y="2640664"/>
            <a:ext cx="8712968" cy="1499616"/>
          </a:xfrm>
        </p:spPr>
        <p:txBody>
          <a:bodyPr/>
          <a:lstStyle>
            <a:lvl1pPr algn="ctr">
              <a:lnSpc>
                <a:spcPct val="100000"/>
              </a:lnSpc>
              <a:defRPr lang="ru-RU" sz="2400" b="1" kern="1200" cap="none" spc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0826" y="6165852"/>
            <a:ext cx="8642351" cy="5762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262081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20" y="476672"/>
            <a:ext cx="8311793" cy="72008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19" y="1808253"/>
            <a:ext cx="8311792" cy="469529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4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26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6176"/>
            <a:ext cx="9144000" cy="42226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2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88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7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361950" y="0"/>
            <a:ext cx="8782051" cy="469900"/>
            <a:chOff x="361950" y="0"/>
            <a:chExt cx="8782050" cy="469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658225" y="0"/>
              <a:ext cx="485775" cy="4699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350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361950" y="0"/>
              <a:ext cx="8782050" cy="469900"/>
            </a:xfrm>
            <a:prstGeom prst="roundRect">
              <a:avLst>
                <a:gd name="adj" fmla="val 50000"/>
              </a:avLst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350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61950" y="0"/>
              <a:ext cx="485775" cy="2286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350" dirty="0"/>
            </a:p>
          </p:txBody>
        </p:sp>
        <p:pic>
          <p:nvPicPr>
            <p:cNvPr id="15" name="Picture 6" descr="T:\Полищук\Фирменный стиль\invert_logo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3096" y="102374"/>
              <a:ext cx="1203935" cy="265153"/>
            </a:xfrm>
            <a:prstGeom prst="rect">
              <a:avLst/>
            </a:prstGeom>
            <a:noFill/>
          </p:spPr>
        </p:pic>
        <p:sp>
          <p:nvSpPr>
            <p:cNvPr id="16" name="TextBox 33"/>
            <p:cNvSpPr txBox="1"/>
            <p:nvPr/>
          </p:nvSpPr>
          <p:spPr>
            <a:xfrm>
              <a:off x="5964634" y="81063"/>
              <a:ext cx="13532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b="1" dirty="0">
                  <a:solidFill>
                    <a:schemeClr val="bg1"/>
                  </a:solidFill>
                </a:rPr>
                <a:t>www.mob-edu.ru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356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268400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1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89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7" y="476672"/>
            <a:ext cx="7290055" cy="720080"/>
          </a:xfrm>
        </p:spPr>
        <p:txBody>
          <a:bodyPr>
            <a:normAutofit/>
          </a:bodyPr>
          <a:lstStyle>
            <a:lvl1pPr>
              <a:defRPr sz="21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822223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806526"/>
            <a:ext cx="3566160" cy="350283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1" y="1822223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marL="0" lvl="0" indent="0" algn="l" defTabSz="685766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1" y="2806526"/>
            <a:ext cx="3566160" cy="350283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00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7" y="476672"/>
            <a:ext cx="7290055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4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31849"/>
            <a:ext cx="9144000" cy="3056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0" y="-19050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27000" bIns="27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9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1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36511" y="471509"/>
            <a:ext cx="2817812" cy="1737360"/>
          </a:xfrm>
        </p:spPr>
        <p:txBody>
          <a:bodyPr>
            <a:noAutofit/>
          </a:bodyPr>
          <a:lstStyle>
            <a:lvl1pPr algn="r">
              <a:lnSpc>
                <a:spcPct val="80000"/>
              </a:lnSpc>
              <a:defRPr sz="2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620688"/>
            <a:ext cx="6120680" cy="59766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06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1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8" y="548680"/>
            <a:ext cx="2628355" cy="1463040"/>
          </a:xfrm>
        </p:spPr>
        <p:txBody>
          <a:bodyPr anchor="ctr">
            <a:noAutofit/>
          </a:bodyPr>
          <a:lstStyle>
            <a:lvl1pPr algn="r">
              <a:defRPr sz="18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43808" y="534258"/>
            <a:ext cx="6048672" cy="4037743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68" indent="0">
              <a:buNone/>
              <a:defRPr sz="1575"/>
            </a:lvl2pPr>
            <a:lvl3pPr marL="514337" indent="0">
              <a:buNone/>
              <a:defRPr sz="1350"/>
            </a:lvl3pPr>
            <a:lvl4pPr marL="771506" indent="0">
              <a:buNone/>
              <a:defRPr sz="1125"/>
            </a:lvl4pPr>
            <a:lvl5pPr marL="1028675" indent="0">
              <a:buNone/>
              <a:defRPr sz="1125"/>
            </a:lvl5pPr>
            <a:lvl6pPr marL="1285843" indent="0">
              <a:buNone/>
              <a:defRPr sz="1125"/>
            </a:lvl6pPr>
            <a:lvl7pPr marL="1543012" indent="0">
              <a:buNone/>
              <a:defRPr sz="1125"/>
            </a:lvl7pPr>
            <a:lvl8pPr marL="1800180" indent="0">
              <a:buNone/>
              <a:defRPr sz="1125"/>
            </a:lvl8pPr>
            <a:lvl9pPr marL="2057348" indent="0">
              <a:buNone/>
              <a:defRPr sz="112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43809" y="4797153"/>
            <a:ext cx="5904656" cy="1655675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257168" indent="0">
              <a:buNone/>
              <a:defRPr sz="788"/>
            </a:lvl2pPr>
            <a:lvl3pPr marL="514337" indent="0">
              <a:buNone/>
              <a:defRPr sz="675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  <a:lvl6pPr marL="1285843" indent="0">
              <a:buNone/>
              <a:defRPr sz="563"/>
            </a:lvl6pPr>
            <a:lvl7pPr marL="1543012" indent="0">
              <a:buNone/>
              <a:defRPr sz="563"/>
            </a:lvl7pPr>
            <a:lvl8pPr marL="1800180" indent="0">
              <a:buNone/>
              <a:defRPr sz="563"/>
            </a:lvl8pPr>
            <a:lvl9pPr marL="2057348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892480" y="4869160"/>
            <a:ext cx="0" cy="158417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 bwMode="auto">
          <a:xfrm>
            <a:off x="0" y="-19050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27000" bIns="27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43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052376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824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0" y="441325"/>
            <a:ext cx="2915815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1439" y="471509"/>
            <a:ext cx="2807864" cy="1737360"/>
          </a:xfrm>
        </p:spPr>
        <p:txBody>
          <a:bodyPr>
            <a:noAutofit/>
          </a:bodyPr>
          <a:lstStyle>
            <a:lvl1pPr algn="r">
              <a:lnSpc>
                <a:spcPct val="80000"/>
              </a:lnSpc>
              <a:defRPr sz="2800"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0040" y="620688"/>
            <a:ext cx="5946455" cy="597666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1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3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27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2" indent="0" algn="ctr">
              <a:buNone/>
              <a:defRPr sz="1125"/>
            </a:lvl2pPr>
            <a:lvl3pPr marL="514325" indent="0" algn="ctr">
              <a:buNone/>
              <a:defRPr sz="1013"/>
            </a:lvl3pPr>
            <a:lvl4pPr marL="771487" indent="0" algn="ctr">
              <a:buNone/>
              <a:defRPr sz="900"/>
            </a:lvl4pPr>
            <a:lvl5pPr marL="1028649" indent="0" algn="ctr">
              <a:buNone/>
              <a:defRPr sz="900"/>
            </a:lvl5pPr>
            <a:lvl6pPr marL="1285811" indent="0" algn="ctr">
              <a:buNone/>
              <a:defRPr sz="900"/>
            </a:lvl6pPr>
            <a:lvl7pPr marL="1542973" indent="0" algn="ctr">
              <a:buNone/>
              <a:defRPr sz="900"/>
            </a:lvl7pPr>
            <a:lvl8pPr marL="1800135" indent="0" algn="ctr">
              <a:buNone/>
              <a:defRPr sz="900"/>
            </a:lvl8pPr>
            <a:lvl9pPr marL="2057297" indent="0" algn="ctr">
              <a:buNone/>
              <a:defRPr sz="9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91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21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476672"/>
            <a:ext cx="7570787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43550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207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31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9" y="1709745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61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>
            <a:normAutofit/>
          </a:bodyPr>
          <a:lstStyle>
            <a:lvl1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5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5" y="2505077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69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31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1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8" y="548680"/>
            <a:ext cx="2628355" cy="1463040"/>
          </a:xfrm>
        </p:spPr>
        <p:txBody>
          <a:bodyPr anchor="ctr">
            <a:noAutofit/>
          </a:bodyPr>
          <a:lstStyle>
            <a:lvl1pPr algn="r">
              <a:defRPr sz="2400" spc="200" baseline="0"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43808" y="534258"/>
            <a:ext cx="6048672" cy="4037743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43808" y="4797153"/>
            <a:ext cx="6048671" cy="1655675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0" y="-19050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46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16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1"/>
            <a:ext cx="4629151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2057405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71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1"/>
            <a:ext cx="4629151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2057405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39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7" y="365131"/>
            <a:ext cx="1971675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5" y="365131"/>
            <a:ext cx="5800725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86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8A358-6750-4925-A351-F6D5DB8C04C8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90687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BE79-118E-4DC3-8B4A-7559281B6793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861309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9" y="170974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1DDDC-ED74-4C9D-89EB-997229F2D6FB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8311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DDE-DB07-493D-BE4C-D701986636AD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109716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7" y="2505077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B418-BF8A-486D-91FF-F6BE46CC81C7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5698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052376" cy="720080"/>
          </a:xfrm>
        </p:spPr>
        <p:txBody>
          <a:bodyPr/>
          <a:lstStyle>
            <a:lvl1pPr>
              <a:defRPr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6769-D3B9-4744-B939-A1275FDAAE0F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67693-29D4-45CA-8583-C4A2E16EB4E2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9" y="23814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49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134F0-87E7-490D-9E04-168B90F8D000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7861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9E7EB-D397-4989-A5BA-9B9982D3106D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22789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4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2057405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609B7-FE07-48C4-8BFB-CB34EC9FB67E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0236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4"/>
            <a:ext cx="462915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2057405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DABB-C18E-4A33-8EAF-C39AB5EFE310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5289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3408-144F-4CDB-9EA1-81EB2134241F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7375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7" y="365131"/>
            <a:ext cx="1971675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8" y="365131"/>
            <a:ext cx="5800725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DE77-95C8-4405-A594-A749F6CCBC98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8605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6393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00366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46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830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3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6769-D3B9-4744-B939-A1275FDAAE0F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67693-29D4-45CA-8583-C4A2E16EB4E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5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9211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6540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558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9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48197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33375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79351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84562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8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2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8" indent="0" algn="ctr">
              <a:buNone/>
              <a:defRPr sz="9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438409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63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9" y="1709745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68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1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4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92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7" y="460378"/>
            <a:ext cx="7290055" cy="736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9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8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6C316769-D3B9-4744-B939-A1275FDAAE0F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1" y="6470704"/>
            <a:ext cx="442609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1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A1167693-29D4-45CA-8583-C4A2E16EB4E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-19050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99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11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54" rtl="0" eaLnBrk="1" latinLnBrk="0" hangingPunct="1">
        <a:lnSpc>
          <a:spcPct val="80000"/>
        </a:lnSpc>
        <a:spcBef>
          <a:spcPct val="0"/>
        </a:spcBef>
        <a:buNone/>
        <a:defRPr sz="2800" b="1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38" indent="-91438" algn="l" defTabSz="914354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69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45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45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21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677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22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22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7" y="460378"/>
            <a:ext cx="7290055" cy="736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9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8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1" y="6470704"/>
            <a:ext cx="442609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1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-19050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94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54" rtl="0" eaLnBrk="1" latinLnBrk="0" hangingPunct="1">
        <a:lnSpc>
          <a:spcPct val="80000"/>
        </a:lnSpc>
        <a:spcBef>
          <a:spcPct val="0"/>
        </a:spcBef>
        <a:buNone/>
        <a:defRPr sz="2800" b="1" kern="1200" cap="all" spc="100" baseline="0">
          <a:solidFill>
            <a:schemeClr val="tx1">
              <a:lumMod val="90000"/>
              <a:lumOff val="10000"/>
            </a:schemeClr>
          </a:solidFill>
          <a:latin typeface="Circe Rounded Extra Bold" panose="020F0802020203020203" pitchFamily="34" charset="-52"/>
          <a:ea typeface="+mj-ea"/>
          <a:cs typeface="+mj-cs"/>
        </a:defRPr>
      </a:lvl1pPr>
    </p:titleStyle>
    <p:bodyStyle>
      <a:lvl1pPr marL="91438" indent="-91438" algn="l" defTabSz="914354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69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45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45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21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677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22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22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2" y="669427"/>
            <a:ext cx="7886700" cy="1021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2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4DFC8-85ED-4808-A7E5-4BBC17B4FD3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2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8571A-0B00-46D4-8DA8-46109474A89C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361950" y="1"/>
            <a:ext cx="8782051" cy="626533"/>
            <a:chOff x="361950" y="0"/>
            <a:chExt cx="8782050" cy="46990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658225" y="0"/>
              <a:ext cx="485775" cy="4699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350" dirty="0"/>
            </a:p>
          </p:txBody>
        </p:sp>
        <p:sp>
          <p:nvSpPr>
            <p:cNvPr id="9" name="Скругленный прямоугольник 10"/>
            <p:cNvSpPr/>
            <p:nvPr/>
          </p:nvSpPr>
          <p:spPr>
            <a:xfrm>
              <a:off x="361950" y="0"/>
              <a:ext cx="8782050" cy="469900"/>
            </a:xfrm>
            <a:prstGeom prst="roundRect">
              <a:avLst>
                <a:gd name="adj" fmla="val 50000"/>
              </a:avLst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35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61950" y="0"/>
              <a:ext cx="485775" cy="2286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350" dirty="0"/>
            </a:p>
          </p:txBody>
        </p:sp>
        <p:pic>
          <p:nvPicPr>
            <p:cNvPr id="11" name="Picture 6" descr="T:\Полищук\Фирменный стиль\invert_logo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3096" y="102374"/>
              <a:ext cx="1203935" cy="265153"/>
            </a:xfrm>
            <a:prstGeom prst="rect">
              <a:avLst/>
            </a:prstGeom>
            <a:noFill/>
          </p:spPr>
        </p:pic>
        <p:sp>
          <p:nvSpPr>
            <p:cNvPr id="12" name="TextBox 33"/>
            <p:cNvSpPr txBox="1"/>
            <p:nvPr/>
          </p:nvSpPr>
          <p:spPr>
            <a:xfrm>
              <a:off x="5964634" y="81062"/>
              <a:ext cx="1184940" cy="190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b="1" dirty="0">
                  <a:solidFill>
                    <a:schemeClr val="bg1"/>
                  </a:solidFill>
                </a:rPr>
                <a:t>www.mob-edu.ru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124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4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2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8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4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2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2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2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E1823-1A66-4541-931F-E4C8E7CA01D0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2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829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843" r:id="rId12"/>
  </p:sldLayoutIdLs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36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7" y="460378"/>
            <a:ext cx="7290055" cy="736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9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8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1" y="6470704"/>
            <a:ext cx="442609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1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-19050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27000" bIns="27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35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74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66" rtl="0" eaLnBrk="1" latinLnBrk="0" hangingPunct="1">
        <a:lnSpc>
          <a:spcPct val="80000"/>
        </a:lnSpc>
        <a:spcBef>
          <a:spcPct val="0"/>
        </a:spcBef>
        <a:buNone/>
        <a:defRPr sz="2100" b="1" kern="1200" cap="all" spc="75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68579" indent="-68579" algn="l" defTabSz="685766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77" indent="-102866" algn="l" defTabSz="685766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34" indent="-102866" algn="l" defTabSz="685766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59" indent="-102866" algn="l" defTabSz="685766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16" indent="-102866" algn="l" defTabSz="685766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783" indent="-102866" algn="l" defTabSz="685766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08" indent="-102866" algn="l" defTabSz="685766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092" indent="-102866" algn="l" defTabSz="685766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17" indent="-102866" algn="l" defTabSz="685766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2" y="669427"/>
            <a:ext cx="7886700" cy="1021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2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5E0A3-096D-4118-94BB-9C66AE62356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2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E76D5-2EDD-46BB-9930-D19713CC136F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361950" y="1"/>
            <a:ext cx="8782051" cy="626533"/>
            <a:chOff x="361950" y="0"/>
            <a:chExt cx="8782050" cy="46990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658225" y="0"/>
              <a:ext cx="485775" cy="4699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800" dirty="0"/>
            </a:p>
          </p:txBody>
        </p:sp>
        <p:sp>
          <p:nvSpPr>
            <p:cNvPr id="9" name="Скругленный прямоугольник 10"/>
            <p:cNvSpPr/>
            <p:nvPr/>
          </p:nvSpPr>
          <p:spPr>
            <a:xfrm>
              <a:off x="361950" y="0"/>
              <a:ext cx="8782050" cy="469900"/>
            </a:xfrm>
            <a:prstGeom prst="roundRect">
              <a:avLst>
                <a:gd name="adj" fmla="val 50000"/>
              </a:avLst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80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61950" y="0"/>
              <a:ext cx="485775" cy="2286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800" dirty="0"/>
            </a:p>
          </p:txBody>
        </p:sp>
        <p:pic>
          <p:nvPicPr>
            <p:cNvPr id="11" name="Picture 6" descr="T:\Полищук\Фирменный стиль\invert_logo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3096" y="102374"/>
              <a:ext cx="1203935" cy="265153"/>
            </a:xfrm>
            <a:prstGeom prst="rect">
              <a:avLst/>
            </a:prstGeom>
            <a:noFill/>
          </p:spPr>
        </p:pic>
        <p:sp>
          <p:nvSpPr>
            <p:cNvPr id="12" name="TextBox 33"/>
            <p:cNvSpPr txBox="1"/>
            <p:nvPr/>
          </p:nvSpPr>
          <p:spPr>
            <a:xfrm>
              <a:off x="5964634" y="81062"/>
              <a:ext cx="1506759" cy="230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</a:rPr>
                <a:t>www.mob-edu.ru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409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2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2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E1823-1A66-4541-931F-E4C8E7CA01D0}" type="datetime1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2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E86FD-BDEB-4F91-83EE-911D752E82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14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768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2" y="669427"/>
            <a:ext cx="7886700" cy="1021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2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F6D53-7245-4635-9BED-C04DCACB2E34}" type="datetimeFigureOut">
              <a:rPr lang="ru-RU" smtClean="0"/>
              <a:t>14.02.2019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2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361950" y="1"/>
            <a:ext cx="8782051" cy="626533"/>
            <a:chOff x="361950" y="0"/>
            <a:chExt cx="8782050" cy="46990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658225" y="0"/>
              <a:ext cx="485775" cy="4699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350" dirty="0"/>
            </a:p>
          </p:txBody>
        </p:sp>
        <p:sp>
          <p:nvSpPr>
            <p:cNvPr id="9" name="Скругленный прямоугольник 10"/>
            <p:cNvSpPr/>
            <p:nvPr/>
          </p:nvSpPr>
          <p:spPr>
            <a:xfrm>
              <a:off x="361950" y="0"/>
              <a:ext cx="8782050" cy="469900"/>
            </a:xfrm>
            <a:prstGeom prst="roundRect">
              <a:avLst>
                <a:gd name="adj" fmla="val 50000"/>
              </a:avLst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35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61950" y="0"/>
              <a:ext cx="485775" cy="2286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350" dirty="0"/>
            </a:p>
          </p:txBody>
        </p:sp>
        <p:pic>
          <p:nvPicPr>
            <p:cNvPr id="11" name="Picture 6" descr="T:\Полищук\Фирменный стиль\invert_logo.pn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3096" y="102374"/>
              <a:ext cx="1203935" cy="265153"/>
            </a:xfrm>
            <a:prstGeom prst="rect">
              <a:avLst/>
            </a:prstGeom>
            <a:noFill/>
          </p:spPr>
        </p:pic>
        <p:sp>
          <p:nvSpPr>
            <p:cNvPr id="12" name="TextBox 33"/>
            <p:cNvSpPr txBox="1"/>
            <p:nvPr/>
          </p:nvSpPr>
          <p:spPr>
            <a:xfrm>
              <a:off x="5964634" y="81062"/>
              <a:ext cx="1184940" cy="190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b="1" dirty="0">
                  <a:solidFill>
                    <a:schemeClr val="bg1"/>
                  </a:solidFill>
                </a:rPr>
                <a:t>www.mob-edu.ru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080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4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2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8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4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2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 smtClean="0"/>
              <a:t>РЕАЛИЗАЦИЯ СИСТЕМНО-ДЕЯТЕЛЬНОСТНОГО ПОДХОДА В ПОСТРОЕНИИ СОВРЕМЕННОГО УРОКА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body" sz="quarter" idx="10"/>
          </p:nvPr>
        </p:nvSpPr>
        <p:spPr>
          <a:xfrm>
            <a:off x="250825" y="5718629"/>
            <a:ext cx="8712968" cy="1023485"/>
          </a:xfrm>
        </p:spPr>
        <p:txBody>
          <a:bodyPr>
            <a:normAutofit/>
          </a:bodyPr>
          <a:lstStyle/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711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EditPoints="1"/>
          </p:cNvSpPr>
          <p:nvPr/>
        </p:nvSpPr>
        <p:spPr bwMode="gray">
          <a:xfrm rot="20205105">
            <a:off x="514821" y="100511"/>
            <a:ext cx="6951712" cy="4038600"/>
          </a:xfrm>
          <a:custGeom>
            <a:avLst/>
            <a:gdLst/>
            <a:ahLst/>
            <a:cxnLst>
              <a:cxn ang="0">
                <a:pos x="1092" y="50"/>
              </a:cxn>
              <a:cxn ang="0">
                <a:pos x="822" y="168"/>
              </a:cxn>
              <a:cxn ang="0">
                <a:pos x="594" y="300"/>
              </a:cxn>
              <a:cxn ang="0">
                <a:pos x="406" y="446"/>
              </a:cxn>
              <a:cxn ang="0">
                <a:pos x="254" y="604"/>
              </a:cxn>
              <a:cxn ang="0">
                <a:pos x="140" y="772"/>
              </a:cxn>
              <a:cxn ang="0">
                <a:pos x="60" y="944"/>
              </a:cxn>
              <a:cxn ang="0">
                <a:pos x="14" y="1122"/>
              </a:cxn>
              <a:cxn ang="0">
                <a:pos x="0" y="1300"/>
              </a:cxn>
              <a:cxn ang="0">
                <a:pos x="18" y="1476"/>
              </a:cxn>
              <a:cxn ang="0">
                <a:pos x="64" y="1650"/>
              </a:cxn>
              <a:cxn ang="0">
                <a:pos x="138" y="1818"/>
              </a:cxn>
              <a:cxn ang="0">
                <a:pos x="238" y="1978"/>
              </a:cxn>
              <a:cxn ang="0">
                <a:pos x="364" y="2126"/>
              </a:cxn>
              <a:cxn ang="0">
                <a:pos x="512" y="2262"/>
              </a:cxn>
              <a:cxn ang="0">
                <a:pos x="684" y="2382"/>
              </a:cxn>
              <a:cxn ang="0">
                <a:pos x="874" y="2484"/>
              </a:cxn>
              <a:cxn ang="0">
                <a:pos x="1086" y="2564"/>
              </a:cxn>
              <a:cxn ang="0">
                <a:pos x="1314" y="2622"/>
              </a:cxn>
              <a:cxn ang="0">
                <a:pos x="1558" y="2654"/>
              </a:cxn>
              <a:cxn ang="0">
                <a:pos x="1818" y="2658"/>
              </a:cxn>
              <a:cxn ang="0">
                <a:pos x="2090" y="2632"/>
              </a:cxn>
              <a:cxn ang="0">
                <a:pos x="2374" y="2574"/>
              </a:cxn>
              <a:cxn ang="0">
                <a:pos x="2544" y="2912"/>
              </a:cxn>
              <a:cxn ang="0">
                <a:pos x="1868" y="1552"/>
              </a:cxn>
              <a:cxn ang="0">
                <a:pos x="1956" y="1914"/>
              </a:cxn>
              <a:cxn ang="0">
                <a:pos x="1788" y="1936"/>
              </a:cxn>
              <a:cxn ang="0">
                <a:pos x="1616" y="1934"/>
              </a:cxn>
              <a:cxn ang="0">
                <a:pos x="1442" y="1912"/>
              </a:cxn>
              <a:cxn ang="0">
                <a:pos x="1272" y="1872"/>
              </a:cxn>
              <a:cxn ang="0">
                <a:pos x="1108" y="1812"/>
              </a:cxn>
              <a:cxn ang="0">
                <a:pos x="952" y="1736"/>
              </a:cxn>
              <a:cxn ang="0">
                <a:pos x="810" y="1646"/>
              </a:cxn>
              <a:cxn ang="0">
                <a:pos x="684" y="1542"/>
              </a:cxn>
              <a:cxn ang="0">
                <a:pos x="578" y="1428"/>
              </a:cxn>
              <a:cxn ang="0">
                <a:pos x="494" y="1304"/>
              </a:cxn>
              <a:cxn ang="0">
                <a:pos x="438" y="1170"/>
              </a:cxn>
              <a:cxn ang="0">
                <a:pos x="410" y="1032"/>
              </a:cxn>
              <a:cxn ang="0">
                <a:pos x="416" y="888"/>
              </a:cxn>
              <a:cxn ang="0">
                <a:pos x="460" y="742"/>
              </a:cxn>
              <a:cxn ang="0">
                <a:pos x="544" y="592"/>
              </a:cxn>
              <a:cxn ang="0">
                <a:pos x="670" y="444"/>
              </a:cxn>
              <a:cxn ang="0">
                <a:pos x="844" y="298"/>
              </a:cxn>
              <a:cxn ang="0">
                <a:pos x="1070" y="154"/>
              </a:cxn>
              <a:cxn ang="0">
                <a:pos x="1348" y="16"/>
              </a:cxn>
              <a:cxn ang="0">
                <a:pos x="1244" y="0"/>
              </a:cxn>
              <a:cxn ang="0">
                <a:pos x="2820" y="1934"/>
              </a:cxn>
              <a:cxn ang="0">
                <a:pos x="2820" y="1934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lnTo>
                  <a:pt x="1244" y="0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lnTo>
                  <a:pt x="2820" y="1934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accent1"/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  <a:effectLst>
            <a:outerShdw dist="206741" dir="8249373" algn="ctr" rotWithShape="0">
              <a:srgbClr val="DDDDDD">
                <a:alpha val="50000"/>
              </a:srgbClr>
            </a:outerShdw>
            <a:reflection blurRad="6350" stA="50000" endA="300" endPos="38500" dist="50800" dir="5400000" sy="-100000" algn="bl" rotWithShape="0"/>
          </a:effectLst>
        </p:spPr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4005064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Структура </a:t>
            </a:r>
            <a:r>
              <a:rPr lang="ru-RU" sz="3600" b="1" dirty="0" err="1" smtClean="0">
                <a:solidFill>
                  <a:srgbClr val="C00000"/>
                </a:solidFill>
              </a:rPr>
              <a:t>деятельностного</a:t>
            </a:r>
            <a:r>
              <a:rPr lang="ru-RU" sz="3600" b="1" dirty="0" smtClean="0">
                <a:solidFill>
                  <a:srgbClr val="C00000"/>
                </a:solidFill>
              </a:rPr>
              <a:t> урока: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5445224"/>
            <a:ext cx="6328792" cy="1248544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От цели – к результату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6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Этапы учебной деятельности: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Выгнутая вниз стрелка 7"/>
          <p:cNvSpPr/>
          <p:nvPr/>
        </p:nvSpPr>
        <p:spPr>
          <a:xfrm rot="10800000">
            <a:off x="3779839" y="3068639"/>
            <a:ext cx="1439862" cy="50482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flipV="1">
            <a:off x="3563939" y="4221163"/>
            <a:ext cx="3095625" cy="79216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6870" name="TextBox 10"/>
          <p:cNvSpPr txBox="1">
            <a:spLocks noChangeArrowheads="1"/>
          </p:cNvSpPr>
          <p:nvPr/>
        </p:nvSpPr>
        <p:spPr bwMode="auto">
          <a:xfrm>
            <a:off x="4284664" y="2636839"/>
            <a:ext cx="358775" cy="36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9" tIns="45719" rIns="91439" bIns="45719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36871" name="TextBox 11"/>
          <p:cNvSpPr txBox="1">
            <a:spLocks noChangeArrowheads="1"/>
          </p:cNvSpPr>
          <p:nvPr/>
        </p:nvSpPr>
        <p:spPr bwMode="auto">
          <a:xfrm>
            <a:off x="4859338" y="4437064"/>
            <a:ext cx="360362" cy="36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9" tIns="45719" rIns="91439" bIns="45719">
            <a:spAutoFit/>
          </a:bodyPr>
          <a:lstStyle/>
          <a:p>
            <a:r>
              <a:rPr lang="ru-RU"/>
              <a:t>2</a:t>
            </a:r>
          </a:p>
        </p:txBody>
      </p:sp>
      <p:sp>
        <p:nvSpPr>
          <p:cNvPr id="13" name="Выгнутая вниз стрелка 12"/>
          <p:cNvSpPr/>
          <p:nvPr/>
        </p:nvSpPr>
        <p:spPr>
          <a:xfrm rot="10800000">
            <a:off x="468314" y="1844676"/>
            <a:ext cx="7488237" cy="1655763"/>
          </a:xfrm>
          <a:prstGeom prst="curvedUpArrow">
            <a:avLst>
              <a:gd name="adj1" fmla="val 19181"/>
              <a:gd name="adj2" fmla="val 50000"/>
              <a:gd name="adj3" fmla="val 240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6873" name="TextBox 14"/>
          <p:cNvSpPr txBox="1">
            <a:spLocks noChangeArrowheads="1"/>
          </p:cNvSpPr>
          <p:nvPr/>
        </p:nvSpPr>
        <p:spPr bwMode="auto">
          <a:xfrm>
            <a:off x="5580063" y="1484314"/>
            <a:ext cx="360362" cy="36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9" tIns="45719" rIns="91439" bIns="45719">
            <a:spAutoFit/>
          </a:bodyPr>
          <a:lstStyle/>
          <a:p>
            <a:r>
              <a:rPr lang="ru-RU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7973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871" y="178093"/>
            <a:ext cx="7455479" cy="632398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урока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типа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191" y="810491"/>
            <a:ext cx="7819159" cy="563187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b="1" dirty="0"/>
              <a:t>1. Мотивирование к учебной деятельности.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Данный этап процесса обучения предполагает осознанное вхождение учащегося в пространство учебной деятельности на уроке.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С этой целью на данном этапе организуется его мотивирование к учебной деятельности, а именно: 1) актуализируются требования к нему со стороны учебной деятельности ("надо”); </a:t>
            </a:r>
            <a:br>
              <a:rPr lang="ru-RU" sz="900" dirty="0"/>
            </a:br>
            <a:r>
              <a:rPr lang="ru-RU" sz="900" dirty="0"/>
              <a:t>2) создаются условия для возникновения внутренней потребности включения в учебную деятельность ("хочу”);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3) устанавливаются тематические рамки ("могу”). В развитом варианте здесь происходят процессы адекватного самоопределения в учебной деятельности и </a:t>
            </a:r>
            <a:r>
              <a:rPr lang="ru-RU" sz="900" dirty="0" err="1"/>
              <a:t>самополагания</a:t>
            </a:r>
            <a:r>
              <a:rPr lang="ru-RU" sz="900" dirty="0"/>
              <a:t> в ней, предполагающие сопоставление учеником своего реального "Я” с образом "Я - идеальный ученик”, осознанное подчинение себя системе нормативных требований учебной деятельности и выработку внутренней готовности к их реализации.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b="1" dirty="0"/>
              <a:t> 2. Актуализация и фиксирование индивидуального затруднения в пробном учебном действии.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На данном этапе организуется подготовка и мотивация учащихся к надлежащему самостоятельному выполнению пробного учебного действия, его осуществление и фиксация индивидуального затруднения. Соответственно, данный этап предполагает: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1) актуализацию изученных способов действий, достаточных для построения нового знания, их обобщение и знаковую фиксацию; </a:t>
            </a:r>
            <a:br>
              <a:rPr lang="ru-RU" sz="900" dirty="0"/>
            </a:br>
            <a:r>
              <a:rPr lang="ru-RU" sz="900" dirty="0"/>
              <a:t>2) актуализацию соответствующих мыслительных операций и познавательных процессов; </a:t>
            </a:r>
            <a:br>
              <a:rPr lang="ru-RU" sz="900" dirty="0"/>
            </a:br>
            <a:r>
              <a:rPr lang="ru-RU" sz="900" dirty="0"/>
              <a:t>3) мотивацию к пробному учебному действию ("надо” - "могу” - "хочу”) и его самостоятельное осуществление; </a:t>
            </a:r>
            <a:br>
              <a:rPr lang="ru-RU" sz="900" dirty="0"/>
            </a:br>
            <a:r>
              <a:rPr lang="ru-RU" sz="900" dirty="0"/>
              <a:t>4) фиксацию индивидуальных затруднений в выполнении пробного учебного действия или его обосновании.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b="1" dirty="0"/>
              <a:t> 3. Выявление места и причины затруднения.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На данном этапе учитель организует выявление учащимися места и причины затруднения. Для этого учащиеся должны: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1) восстановить выполненные операции и зафиксировать (вербально и </a:t>
            </a:r>
            <a:r>
              <a:rPr lang="ru-RU" sz="900" dirty="0" err="1"/>
              <a:t>знаково</a:t>
            </a:r>
            <a:r>
              <a:rPr lang="ru-RU" sz="900" dirty="0"/>
              <a:t>) место - шаг, операцию, где возникло затруднение;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 2) соотнести свои действия с используемым способом действий (алгоритмом, понятием и т.д.) и на этой основе выявить и зафиксировать во внешней речи причину затруднения - те конкретные знания, умения или способности, которых недостает для решения исходной задачи и задач такого класса или типа вообще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b="1" dirty="0"/>
              <a:t>4. Построение проекта выхода из затруднения (цель и тема, способ, план, средство).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 На данном этапе учащиеся в коммуникативной форме обдумывают проект будущих учебных действий: ставят цель (целью всегда является устранение возникшего затруднения), согласовывают тему урока, выбирают способ, строят план достижения цели и определяют средства- алгоритмы, модели и т.д. Этим процессом руководит учитель: на первых порах с помощью подводящего диалога, затем – побуждающего, а затем и с помощью исследовательских методов.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b="1" dirty="0"/>
              <a:t> 5. Реализация построенного проекта.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На данном этапе осуществляется реализация построенного проекта: обсуждаются различные варианты, предложенные учащимися, и выбирается оптимальный вариант, который фиксируется в языке вербально и </a:t>
            </a:r>
            <a:r>
              <a:rPr lang="ru-RU" sz="900" dirty="0" err="1"/>
              <a:t>знаково</a:t>
            </a:r>
            <a:r>
              <a:rPr lang="ru-RU" sz="900" dirty="0"/>
              <a:t>. Построенный способ действий используется для решения исходной задачи, вызвавшей затруднение. В завершение уточняется общий характер нового знания и фиксируется преодоление возникшего ранее затруднения.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b="1" dirty="0"/>
              <a:t>6. Первичное закрепление с проговариванием во внешней речи.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На данном этапе учащиеся в форме коммуникации (фронтально, в группах, в парах) решают типовые задания на новый способ действий с проговариванием алгоритма решения вслух.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b="1" dirty="0"/>
              <a:t>7. Самостоятельная работа с самопроверкой по эталону.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При проведении данного этапа используется индивидуальная форма работы: учащиеся самостоятельно выполняют задания нового типа и осуществляют их самопроверку, пошагово сравнивая с эталоном. В завершение организуется исполнительская рефлексия хода реализации построенного проекта учебных действий и контрольных процедур. Эмоциональная направленность этапа состоит в организации, по возможности, для каждого ученика ситуации успеха, мотивирующей его к включению в дальнейшую познавательную деятельность.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b="1" dirty="0"/>
              <a:t>8. Включение в систему знаний и повторение.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00" dirty="0"/>
              <a:t>На данном этапе выявляются границы применимости нового знания и выполняются задания, в которых новый способ действий предусматривается как промежуточный шаг. Организуя этот этап, учитель подбирает задания, в которых тренируется использование изученного ранее материала, имеющего методическую ценность для введения в последующем новых способов действий. Таким образом, происходит, с одной стороны, автоматизация умственных действий по изученным нормам, а с другой – подготовка к введению в будущем новых норм.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7519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Задание к Занятию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7357363"/>
              </p:ext>
            </p:extLst>
          </p:nvPr>
        </p:nvGraphicFramePr>
        <p:xfrm>
          <a:off x="390524" y="1328738"/>
          <a:ext cx="8482013" cy="5357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665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32" y="476672"/>
            <a:ext cx="8411793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Вспоминаем: Основы системно-деятельностного подхода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9838362"/>
              </p:ext>
            </p:extLst>
          </p:nvPr>
        </p:nvGraphicFramePr>
        <p:xfrm>
          <a:off x="287521" y="1217498"/>
          <a:ext cx="8568958" cy="2713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8732" y="3808315"/>
            <a:ext cx="194013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В основе — усвоение системы научных понятий, определяющих развитие теоретического мышления, и прогресс познавательного развития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0790" y="3930521"/>
            <a:ext cx="225691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В основе — овладение определёнными способами действий, приобретение ключевых компетенций, развитие личности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5451" y="3808315"/>
            <a:ext cx="22150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В основе усвоения системы научных понятий, определяющих развитие теоретического мышления и прогресс познавательного развития учащихся, лежит </a:t>
            </a:r>
            <a:r>
              <a:rPr lang="ru-RU" sz="1350" b="1" dirty="0"/>
              <a:t>система универсальных учебных действий</a:t>
            </a:r>
          </a:p>
        </p:txBody>
      </p:sp>
    </p:spTree>
    <p:extLst>
      <p:ext uri="{BB962C8B-B14F-4D97-AF65-F5344CB8AC3E}">
        <p14:creationId xmlns:p14="http://schemas.microsoft.com/office/powerpoint/2010/main" val="4198646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420" y="580570"/>
            <a:ext cx="8311793" cy="616181"/>
          </a:xfrm>
        </p:spPr>
        <p:txBody>
          <a:bodyPr>
            <a:normAutofit fontScale="90000"/>
          </a:bodyPr>
          <a:lstStyle/>
          <a:p>
            <a:r>
              <a:rPr lang="ru-RU" dirty="0"/>
              <a:t>Основная цель обучения: современное видение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60F482B-11F4-4A86-8C4B-30AE1130F4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4828673"/>
              </p:ext>
            </p:extLst>
          </p:nvPr>
        </p:nvGraphicFramePr>
        <p:xfrm>
          <a:off x="390418" y="1196751"/>
          <a:ext cx="8482120" cy="5389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1442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73" y="681644"/>
            <a:ext cx="7548198" cy="5170516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E86FD-BDEB-4F91-83EE-911D752E8228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24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Основные результаты обучения: современное видение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361243"/>
              </p:ext>
            </p:extLst>
          </p:nvPr>
        </p:nvGraphicFramePr>
        <p:xfrm>
          <a:off x="628650" y="1457325"/>
          <a:ext cx="7886700" cy="4929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5393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Универсальные учебные действия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26362"/>
              </p:ext>
            </p:extLst>
          </p:nvPr>
        </p:nvGraphicFramePr>
        <p:xfrm>
          <a:off x="390525" y="1585913"/>
          <a:ext cx="8312150" cy="4918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90824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Главное отличие </a:t>
            </a:r>
            <a:r>
              <a:rPr lang="ru-RU" sz="3200" dirty="0" err="1" smtClean="0">
                <a:solidFill>
                  <a:srgbClr val="C00000"/>
                </a:solidFill>
              </a:rPr>
              <a:t>деятельностного</a:t>
            </a:r>
            <a:r>
              <a:rPr lang="ru-RU" sz="3200" dirty="0" smtClean="0">
                <a:solidFill>
                  <a:srgbClr val="C00000"/>
                </a:solidFill>
              </a:rPr>
              <a:t> урока от традиционного состоит в: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Уровне активности учащихся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Роли учителя на уроке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Целях урока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Методах, применяемых учителем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Способах оценивания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Структуре урока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8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859216" cy="1371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Суть системно-</a:t>
            </a:r>
            <a:r>
              <a:rPr lang="ru-RU" dirty="0" err="1" smtClean="0">
                <a:solidFill>
                  <a:srgbClr val="C00000"/>
                </a:solidFill>
              </a:rPr>
              <a:t>деятельностного</a:t>
            </a:r>
            <a:r>
              <a:rPr lang="ru-RU" dirty="0" smtClean="0">
                <a:solidFill>
                  <a:srgbClr val="C00000"/>
                </a:solidFill>
              </a:rPr>
              <a:t> подхода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Процесс обучения выстраивается как движение от цели к результату, при этом в качестве результата рассматривается развитие личности учащихся (</a:t>
            </a:r>
            <a:r>
              <a:rPr lang="ru-RU" dirty="0" err="1" smtClean="0"/>
              <a:t>сформированность</a:t>
            </a:r>
            <a:r>
              <a:rPr lang="ru-RU" dirty="0" smtClean="0"/>
              <a:t> УУД и системы представлений о мире)</a:t>
            </a:r>
          </a:p>
          <a:p>
            <a:r>
              <a:rPr lang="ru-RU" dirty="0" smtClean="0"/>
              <a:t>Движение от цели к результату совершает сам учащийся в процессе учебной деятельности, осознавая этапы продвижения, поскольку иначе личность развиваться не может</a:t>
            </a:r>
          </a:p>
          <a:p>
            <a:r>
              <a:rPr lang="ru-RU" dirty="0" smtClean="0"/>
              <a:t>Через технологии организации деятельности учитель обеспечивает движение обучающихся от цели к результату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944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Построение урока: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Традиционный подход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Структура урока определяется учебно-предметной темой и этапом ее изучения</a:t>
            </a:r>
          </a:p>
          <a:p>
            <a:r>
              <a:rPr lang="ru-RU" dirty="0" smtClean="0"/>
              <a:t>Цель урока = тема + действие с учебным знанием</a:t>
            </a:r>
          </a:p>
          <a:p>
            <a:r>
              <a:rPr lang="ru-RU" dirty="0" smtClean="0"/>
              <a:t>Цель: что изучаем?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Новая дидактика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Структура урока определяется структурой организуемой деятельности (исследование, проект, критическое мышление, ценностное отношение…)</a:t>
            </a:r>
          </a:p>
          <a:p>
            <a:r>
              <a:rPr lang="ru-RU" dirty="0" smtClean="0"/>
              <a:t>Цель урока = результат деятельности</a:t>
            </a:r>
          </a:p>
          <a:p>
            <a:r>
              <a:rPr lang="ru-RU" dirty="0" smtClean="0"/>
              <a:t>Цель: зачем изучаем?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6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o2018v2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o2018v2" id="{1A50F6F9-2A23-421A-930D-8E23670CB263}" vid="{6A0F3771-7057-4408-AB72-ACB18DB8F0BF}"/>
    </a:ext>
  </a:extLst>
</a:theme>
</file>

<file path=ppt/theme/theme10.xml><?xml version="1.0" encoding="utf-8"?>
<a:theme xmlns:a="http://schemas.openxmlformats.org/drawingml/2006/main" name="2_Интеграл">
  <a:themeElements>
    <a:clrScheme name="МЭОnew">
      <a:dk1>
        <a:srgbClr val="124752"/>
      </a:dk1>
      <a:lt1>
        <a:sysClr val="window" lastClr="FFFFFF"/>
      </a:lt1>
      <a:dk2>
        <a:srgbClr val="124752"/>
      </a:dk2>
      <a:lt2>
        <a:srgbClr val="FFFFFF"/>
      </a:lt2>
      <a:accent1>
        <a:srgbClr val="0BB6D2"/>
      </a:accent1>
      <a:accent2>
        <a:srgbClr val="FEC133"/>
      </a:accent2>
      <a:accent3>
        <a:srgbClr val="D34227"/>
      </a:accent3>
      <a:accent4>
        <a:srgbClr val="60BC57"/>
      </a:accent4>
      <a:accent5>
        <a:srgbClr val="FF6600"/>
      </a:accent5>
      <a:accent6>
        <a:srgbClr val="476D2D"/>
      </a:accent6>
      <a:hlink>
        <a:srgbClr val="124752"/>
      </a:hlink>
      <a:folHlink>
        <a:srgbClr val="64B161"/>
      </a:folHlink>
    </a:clrScheme>
    <a:fontScheme name="Другая 1">
      <a:majorFont>
        <a:latin typeface="Circe Rounded Bold"/>
        <a:ea typeface=""/>
        <a:cs typeface=""/>
      </a:majorFont>
      <a:minorFont>
        <a:latin typeface="Circe Rounded"/>
        <a:ea typeface=""/>
        <a:cs typeface=""/>
      </a:minorFont>
    </a:fontScheme>
    <a:fmtScheme name="Глянец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o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o" id="{0C880C24-F309-4799-9F86-AA3E91FA5A36}" vid="{515B356C-ED48-4739-B9FB-C8549544C2D1}"/>
    </a:ext>
  </a:extLst>
</a:theme>
</file>

<file path=ppt/theme/theme3.xml><?xml version="1.0" encoding="utf-8"?>
<a:theme xmlns:a="http://schemas.openxmlformats.org/drawingml/2006/main" name="лекция 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Интеграл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6.xml><?xml version="1.0" encoding="utf-8"?>
<a:theme xmlns:a="http://schemas.openxmlformats.org/drawingml/2006/main" name="1_meo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o" id="{0C880C24-F309-4799-9F86-AA3E91FA5A36}" vid="{515B356C-ED48-4739-B9FB-C8549544C2D1}"/>
    </a:ext>
  </a:extLst>
</a:theme>
</file>

<file path=ppt/theme/theme7.xml><?xml version="1.0" encoding="utf-8"?>
<a:theme xmlns:a="http://schemas.openxmlformats.org/drawingml/2006/main" name="1_лекция 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meo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o" id="{0C880C24-F309-4799-9F86-AA3E91FA5A36}" vid="{515B356C-ED48-4739-B9FB-C8549544C2D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meo2018v2</Template>
  <TotalTime>538</TotalTime>
  <Words>498</Words>
  <Application>Microsoft Office PowerPoint</Application>
  <PresentationFormat>Экран (4:3)</PresentationFormat>
  <Paragraphs>108</Paragraphs>
  <Slides>13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13</vt:i4>
      </vt:variant>
    </vt:vector>
  </HeadingPairs>
  <TitlesOfParts>
    <vt:vector size="34" baseType="lpstr">
      <vt:lpstr>Arial</vt:lpstr>
      <vt:lpstr>Calibri</vt:lpstr>
      <vt:lpstr>Calibri Light</vt:lpstr>
      <vt:lpstr>Circe Rounded</vt:lpstr>
      <vt:lpstr>Circe Rounded Bold</vt:lpstr>
      <vt:lpstr>Circe Rounded Extra Bold</vt:lpstr>
      <vt:lpstr>Open Sans</vt:lpstr>
      <vt:lpstr>Times New Roman</vt:lpstr>
      <vt:lpstr>Tw Cen MT</vt:lpstr>
      <vt:lpstr>Verdana</vt:lpstr>
      <vt:lpstr>Wingdings 3</vt:lpstr>
      <vt:lpstr>meo2018v2</vt:lpstr>
      <vt:lpstr>meo</vt:lpstr>
      <vt:lpstr>лекция 3</vt:lpstr>
      <vt:lpstr>1_Тема Office</vt:lpstr>
      <vt:lpstr>Интеграл</vt:lpstr>
      <vt:lpstr>1_meo</vt:lpstr>
      <vt:lpstr>1_лекция 3</vt:lpstr>
      <vt:lpstr>2_Тема Office</vt:lpstr>
      <vt:lpstr>2_meo</vt:lpstr>
      <vt:lpstr>2_Интеграл</vt:lpstr>
      <vt:lpstr>РЕАЛИЗАЦИЯ СИСТЕМНО-ДЕЯТЕЛЬНОСТНОГО ПОДХОДА В ПОСТРОЕНИИ СОВРЕМЕННОГО УРОКА </vt:lpstr>
      <vt:lpstr>Вспоминаем: Основы системно-деятельностного подхода</vt:lpstr>
      <vt:lpstr>Основная цель обучения: современное видение</vt:lpstr>
      <vt:lpstr>Презентация PowerPoint</vt:lpstr>
      <vt:lpstr>Основные результаты обучения: современное видение</vt:lpstr>
      <vt:lpstr>Универсальные учебные действия</vt:lpstr>
      <vt:lpstr>Главное отличие деятельностного урока от традиционного состоит в:</vt:lpstr>
      <vt:lpstr>Суть системно-деятельностного подхода</vt:lpstr>
      <vt:lpstr>Построение урока:</vt:lpstr>
      <vt:lpstr>Структура деятельностного урока:</vt:lpstr>
      <vt:lpstr>Этапы учебной деятельности:</vt:lpstr>
      <vt:lpstr>Структура урока деятельностного типа </vt:lpstr>
      <vt:lpstr>Задание к Занятию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Долгова</dc:creator>
  <cp:lastModifiedBy>user</cp:lastModifiedBy>
  <cp:revision>43</cp:revision>
  <cp:lastPrinted>2019-02-07T12:26:16Z</cp:lastPrinted>
  <dcterms:created xsi:type="dcterms:W3CDTF">2016-04-20T15:47:48Z</dcterms:created>
  <dcterms:modified xsi:type="dcterms:W3CDTF">2019-02-14T13:31:48Z</dcterms:modified>
</cp:coreProperties>
</file>